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69" r:id="rId2"/>
  </p:sldMasterIdLst>
  <p:notesMasterIdLst>
    <p:notesMasterId r:id="rId12"/>
  </p:notesMasterIdLst>
  <p:sldIdLst>
    <p:sldId id="256" r:id="rId3"/>
    <p:sldId id="259" r:id="rId4"/>
    <p:sldId id="260" r:id="rId5"/>
    <p:sldId id="812" r:id="rId6"/>
    <p:sldId id="813" r:id="rId7"/>
    <p:sldId id="814" r:id="rId8"/>
    <p:sldId id="811" r:id="rId9"/>
    <p:sldId id="809" r:id="rId10"/>
    <p:sldId id="81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6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C9B331-6CC3-4CD9-8E23-14ADC102AF6F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8252109-BD44-4F41-81BC-84A87B575DB0}">
      <dgm:prSet/>
      <dgm:spPr/>
      <dgm:t>
        <a:bodyPr/>
        <a:lstStyle/>
        <a:p>
          <a:r>
            <a:rPr lang="en-US" dirty="0"/>
            <a:t>Terms</a:t>
          </a:r>
        </a:p>
      </dgm:t>
    </dgm:pt>
    <dgm:pt modelId="{02A4CE35-5A41-4222-8627-C3917B4369DB}" type="parTrans" cxnId="{80907430-9FDB-406D-810D-3348459A49D2}">
      <dgm:prSet/>
      <dgm:spPr/>
      <dgm:t>
        <a:bodyPr/>
        <a:lstStyle/>
        <a:p>
          <a:endParaRPr lang="en-GB"/>
        </a:p>
      </dgm:t>
    </dgm:pt>
    <dgm:pt modelId="{0B4620A3-E649-4B96-9001-A0D83E4F274F}" type="sibTrans" cxnId="{80907430-9FDB-406D-810D-3348459A49D2}">
      <dgm:prSet/>
      <dgm:spPr/>
      <dgm:t>
        <a:bodyPr/>
        <a:lstStyle/>
        <a:p>
          <a:endParaRPr lang="en-GB"/>
        </a:p>
      </dgm:t>
    </dgm:pt>
    <dgm:pt modelId="{C28B9EEF-86D1-426D-96E5-2C901A17A231}">
      <dgm:prSet/>
      <dgm:spPr/>
      <dgm:t>
        <a:bodyPr/>
        <a:lstStyle/>
        <a:p>
          <a:r>
            <a:rPr lang="en-GB" b="1" i="1" baseline="0" dirty="0">
              <a:latin typeface="+mn-lt"/>
            </a:rPr>
            <a:t>“Climate-neutrality” </a:t>
          </a:r>
          <a:r>
            <a:rPr lang="en-GB" baseline="0" dirty="0">
              <a:latin typeface="+mn-lt"/>
            </a:rPr>
            <a:t>=&gt; net phase-out of all GHG emissions (</a:t>
          </a:r>
          <a:r>
            <a:rPr lang="en-GB" baseline="0" dirty="0" err="1">
              <a:latin typeface="+mn-lt"/>
            </a:rPr>
            <a:t>Höhne</a:t>
          </a:r>
          <a:r>
            <a:rPr lang="en-GB" baseline="0" dirty="0">
              <a:latin typeface="+mn-lt"/>
            </a:rPr>
            <a:t> et al., 2015). </a:t>
          </a:r>
          <a:endParaRPr lang="en-US" dirty="0">
            <a:latin typeface="+mn-lt"/>
          </a:endParaRPr>
        </a:p>
      </dgm:t>
    </dgm:pt>
    <dgm:pt modelId="{344BCEBB-98DA-485D-832B-9E0978B054C9}" type="parTrans" cxnId="{97DA1A82-40F9-41E6-A367-12A25CEEC0E2}">
      <dgm:prSet/>
      <dgm:spPr/>
      <dgm:t>
        <a:bodyPr/>
        <a:lstStyle/>
        <a:p>
          <a:endParaRPr lang="en-GB"/>
        </a:p>
      </dgm:t>
    </dgm:pt>
    <dgm:pt modelId="{D6F73DC4-AE4C-42D5-A4A7-76B3C0C82BC3}" type="sibTrans" cxnId="{97DA1A82-40F9-41E6-A367-12A25CEEC0E2}">
      <dgm:prSet/>
      <dgm:spPr/>
      <dgm:t>
        <a:bodyPr/>
        <a:lstStyle/>
        <a:p>
          <a:endParaRPr lang="en-GB"/>
        </a:p>
      </dgm:t>
    </dgm:pt>
    <dgm:pt modelId="{FAFDBDD6-E613-4F0A-BE4F-FEBAA916CEC9}">
      <dgm:prSet/>
      <dgm:spPr/>
      <dgm:t>
        <a:bodyPr/>
        <a:lstStyle/>
        <a:p>
          <a:r>
            <a:rPr lang="en-GB" b="1" i="1" baseline="0">
              <a:latin typeface="+mn-lt"/>
            </a:rPr>
            <a:t>“Carbon neutrality” 	</a:t>
          </a:r>
          <a:r>
            <a:rPr lang="en-GB" baseline="0">
              <a:latin typeface="+mn-lt"/>
            </a:rPr>
            <a:t>=&gt; net zero CO2 emissions. </a:t>
          </a:r>
          <a:endParaRPr lang="en-US">
            <a:latin typeface="+mn-lt"/>
          </a:endParaRPr>
        </a:p>
      </dgm:t>
    </dgm:pt>
    <dgm:pt modelId="{E794E361-5AED-42B4-B437-DDB1E13BA0DD}" type="parTrans" cxnId="{809290F5-37C1-455C-BD7A-D23798E71F26}">
      <dgm:prSet/>
      <dgm:spPr/>
      <dgm:t>
        <a:bodyPr/>
        <a:lstStyle/>
        <a:p>
          <a:endParaRPr lang="en-GB"/>
        </a:p>
      </dgm:t>
    </dgm:pt>
    <dgm:pt modelId="{1A657E65-4C4A-431D-A258-E235081668F6}" type="sibTrans" cxnId="{809290F5-37C1-455C-BD7A-D23798E71F26}">
      <dgm:prSet/>
      <dgm:spPr/>
      <dgm:t>
        <a:bodyPr/>
        <a:lstStyle/>
        <a:p>
          <a:endParaRPr lang="en-GB"/>
        </a:p>
      </dgm:t>
    </dgm:pt>
    <dgm:pt modelId="{6A4078C0-DA20-4A11-913A-6C131C9800E6}" type="pres">
      <dgm:prSet presAssocID="{F3C9B331-6CC3-4CD9-8E23-14ADC102AF6F}" presName="linearFlow" presStyleCnt="0">
        <dgm:presLayoutVars>
          <dgm:dir/>
          <dgm:animLvl val="lvl"/>
          <dgm:resizeHandles val="exact"/>
        </dgm:presLayoutVars>
      </dgm:prSet>
      <dgm:spPr/>
    </dgm:pt>
    <dgm:pt modelId="{C2AC3330-35A5-467D-BD68-5ECDC3911C42}" type="pres">
      <dgm:prSet presAssocID="{28252109-BD44-4F41-81BC-84A87B575DB0}" presName="composite" presStyleCnt="0"/>
      <dgm:spPr/>
    </dgm:pt>
    <dgm:pt modelId="{A62C939E-E24D-46A3-A478-03FD7550D6B8}" type="pres">
      <dgm:prSet presAssocID="{28252109-BD44-4F41-81BC-84A87B575DB0}" presName="parentText" presStyleLbl="alignNode1" presStyleIdx="0" presStyleCnt="1">
        <dgm:presLayoutVars>
          <dgm:chMax val="1"/>
          <dgm:bulletEnabled val="1"/>
        </dgm:presLayoutVars>
      </dgm:prSet>
      <dgm:spPr/>
    </dgm:pt>
    <dgm:pt modelId="{1B242F17-23C5-44A5-8E39-B19E4A30B53A}" type="pres">
      <dgm:prSet presAssocID="{28252109-BD44-4F41-81BC-84A87B575DB0}" presName="descendantText" presStyleLbl="alignAcc1" presStyleIdx="0" presStyleCnt="1">
        <dgm:presLayoutVars>
          <dgm:bulletEnabled val="1"/>
        </dgm:presLayoutVars>
      </dgm:prSet>
      <dgm:spPr/>
    </dgm:pt>
  </dgm:ptLst>
  <dgm:cxnLst>
    <dgm:cxn modelId="{80907430-9FDB-406D-810D-3348459A49D2}" srcId="{F3C9B331-6CC3-4CD9-8E23-14ADC102AF6F}" destId="{28252109-BD44-4F41-81BC-84A87B575DB0}" srcOrd="0" destOrd="0" parTransId="{02A4CE35-5A41-4222-8627-C3917B4369DB}" sibTransId="{0B4620A3-E649-4B96-9001-A0D83E4F274F}"/>
    <dgm:cxn modelId="{97DA1A82-40F9-41E6-A367-12A25CEEC0E2}" srcId="{28252109-BD44-4F41-81BC-84A87B575DB0}" destId="{C28B9EEF-86D1-426D-96E5-2C901A17A231}" srcOrd="0" destOrd="0" parTransId="{344BCEBB-98DA-485D-832B-9E0978B054C9}" sibTransId="{D6F73DC4-AE4C-42D5-A4A7-76B3C0C82BC3}"/>
    <dgm:cxn modelId="{312AB49A-5CFC-4D25-B3A2-8D0044EA358C}" type="presOf" srcId="{28252109-BD44-4F41-81BC-84A87B575DB0}" destId="{A62C939E-E24D-46A3-A478-03FD7550D6B8}" srcOrd="0" destOrd="0" presId="urn:microsoft.com/office/officeart/2005/8/layout/chevron2"/>
    <dgm:cxn modelId="{90AC8EB7-C754-40A0-AC8D-FDFB89F7D699}" type="presOf" srcId="{FAFDBDD6-E613-4F0A-BE4F-FEBAA916CEC9}" destId="{1B242F17-23C5-44A5-8E39-B19E4A30B53A}" srcOrd="0" destOrd="1" presId="urn:microsoft.com/office/officeart/2005/8/layout/chevron2"/>
    <dgm:cxn modelId="{D34D6BE3-65CF-4716-AF91-43277003B02B}" type="presOf" srcId="{C28B9EEF-86D1-426D-96E5-2C901A17A231}" destId="{1B242F17-23C5-44A5-8E39-B19E4A30B53A}" srcOrd="0" destOrd="0" presId="urn:microsoft.com/office/officeart/2005/8/layout/chevron2"/>
    <dgm:cxn modelId="{82CEF9E5-C221-4E94-B60D-240423A68A0A}" type="presOf" srcId="{F3C9B331-6CC3-4CD9-8E23-14ADC102AF6F}" destId="{6A4078C0-DA20-4A11-913A-6C131C9800E6}" srcOrd="0" destOrd="0" presId="urn:microsoft.com/office/officeart/2005/8/layout/chevron2"/>
    <dgm:cxn modelId="{809290F5-37C1-455C-BD7A-D23798E71F26}" srcId="{28252109-BD44-4F41-81BC-84A87B575DB0}" destId="{FAFDBDD6-E613-4F0A-BE4F-FEBAA916CEC9}" srcOrd="1" destOrd="0" parTransId="{E794E361-5AED-42B4-B437-DDB1E13BA0DD}" sibTransId="{1A657E65-4C4A-431D-A258-E235081668F6}"/>
    <dgm:cxn modelId="{D79B6C9E-9596-45B6-9C31-B1E3013FD7EA}" type="presParOf" srcId="{6A4078C0-DA20-4A11-913A-6C131C9800E6}" destId="{C2AC3330-35A5-467D-BD68-5ECDC3911C42}" srcOrd="0" destOrd="0" presId="urn:microsoft.com/office/officeart/2005/8/layout/chevron2"/>
    <dgm:cxn modelId="{1D96AAD0-BE0B-4C2E-A46E-5C0A2C6BCA32}" type="presParOf" srcId="{C2AC3330-35A5-467D-BD68-5ECDC3911C42}" destId="{A62C939E-E24D-46A3-A478-03FD7550D6B8}" srcOrd="0" destOrd="0" presId="urn:microsoft.com/office/officeart/2005/8/layout/chevron2"/>
    <dgm:cxn modelId="{CAA5804E-DBAD-4B0A-ACAC-EC8C0A228AD9}" type="presParOf" srcId="{C2AC3330-35A5-467D-BD68-5ECDC3911C42}" destId="{1B242F17-23C5-44A5-8E39-B19E4A30B53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0F45AB8-C54C-4011-977F-05D6452D26DA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EFA68AC-9C4D-4C02-A781-D58B324E6856}">
      <dgm:prSet/>
      <dgm:spPr/>
      <dgm:t>
        <a:bodyPr/>
        <a:lstStyle/>
        <a:p>
          <a:r>
            <a:rPr lang="el-GR">
              <a:latin typeface="+mn-lt"/>
            </a:rPr>
            <a:t>Επί μέρους στόχοι</a:t>
          </a:r>
          <a:endParaRPr lang="en-US">
            <a:latin typeface="+mn-lt"/>
          </a:endParaRPr>
        </a:p>
      </dgm:t>
    </dgm:pt>
    <dgm:pt modelId="{5F16CDD2-FF77-4F7D-AB4C-959CA921B4B6}" type="parTrans" cxnId="{5C979834-9C1E-4A4A-BE0E-8BC18BDE0C60}">
      <dgm:prSet/>
      <dgm:spPr/>
      <dgm:t>
        <a:bodyPr/>
        <a:lstStyle/>
        <a:p>
          <a:endParaRPr lang="en-GB">
            <a:latin typeface="+mn-lt"/>
          </a:endParaRPr>
        </a:p>
      </dgm:t>
    </dgm:pt>
    <dgm:pt modelId="{B4DD10F4-7494-45A4-AE11-3E91F55B5511}" type="sibTrans" cxnId="{5C979834-9C1E-4A4A-BE0E-8BC18BDE0C60}">
      <dgm:prSet/>
      <dgm:spPr/>
      <dgm:t>
        <a:bodyPr/>
        <a:lstStyle/>
        <a:p>
          <a:endParaRPr lang="en-GB">
            <a:latin typeface="+mn-lt"/>
          </a:endParaRPr>
        </a:p>
      </dgm:t>
    </dgm:pt>
    <dgm:pt modelId="{B91871FE-4AA9-4BAD-A3B9-E052B4496EE1}">
      <dgm:prSet/>
      <dgm:spPr/>
      <dgm:t>
        <a:bodyPr/>
        <a:lstStyle/>
        <a:p>
          <a:r>
            <a:rPr lang="el-GR">
              <a:latin typeface="+mn-lt"/>
            </a:rPr>
            <a:t>Σαφής ορισμός των διαφόρων αερίων (ανανεώσιμων και χαμηλού ανθρακικού περιεχομένου) και των νέων μονάδων (παραγωγής, μετατροπής ενέργειας, αποθήκευσης)</a:t>
          </a:r>
          <a:endParaRPr lang="en-US">
            <a:latin typeface="+mn-lt"/>
          </a:endParaRPr>
        </a:p>
      </dgm:t>
    </dgm:pt>
    <dgm:pt modelId="{E990612F-38E6-435D-938D-C6AE3E08EA43}" type="parTrans" cxnId="{E1BF55F3-858B-4B97-AFD0-B616A814DD7F}">
      <dgm:prSet/>
      <dgm:spPr/>
      <dgm:t>
        <a:bodyPr/>
        <a:lstStyle/>
        <a:p>
          <a:endParaRPr lang="en-GB">
            <a:latin typeface="+mn-lt"/>
          </a:endParaRPr>
        </a:p>
      </dgm:t>
    </dgm:pt>
    <dgm:pt modelId="{3F6DBA19-4EB6-42C4-B2FF-66F3BF3425D8}" type="sibTrans" cxnId="{E1BF55F3-858B-4B97-AFD0-B616A814DD7F}">
      <dgm:prSet/>
      <dgm:spPr/>
      <dgm:t>
        <a:bodyPr/>
        <a:lstStyle/>
        <a:p>
          <a:endParaRPr lang="en-GB">
            <a:latin typeface="+mn-lt"/>
          </a:endParaRPr>
        </a:p>
      </dgm:t>
    </dgm:pt>
    <dgm:pt modelId="{240213B6-D6B0-4510-9431-4EB070BEEDEC}">
      <dgm:prSet/>
      <dgm:spPr/>
      <dgm:t>
        <a:bodyPr/>
        <a:lstStyle/>
        <a:p>
          <a:r>
            <a:rPr lang="el-GR" dirty="0">
              <a:latin typeface="+mn-lt"/>
            </a:rPr>
            <a:t>Αναθεώρηση των κανόνων ασφαλείας και τεχνικών προδιαγραφών σε όλους τους τομείς της εφοδιαστικής αλυσίδας, για την ασφαλή εισαγωγή των νέων αερίων στο σύστημα</a:t>
          </a:r>
          <a:endParaRPr lang="en-US" dirty="0">
            <a:latin typeface="+mn-lt"/>
          </a:endParaRPr>
        </a:p>
      </dgm:t>
    </dgm:pt>
    <dgm:pt modelId="{72CF8E2B-BBA1-4602-9AEA-7F1334EC7D32}" type="parTrans" cxnId="{57A5D0F4-864A-401D-83A9-7DE9B02DC662}">
      <dgm:prSet/>
      <dgm:spPr/>
      <dgm:t>
        <a:bodyPr/>
        <a:lstStyle/>
        <a:p>
          <a:endParaRPr lang="en-GB">
            <a:latin typeface="+mn-lt"/>
          </a:endParaRPr>
        </a:p>
      </dgm:t>
    </dgm:pt>
    <dgm:pt modelId="{68D7220B-269D-4C40-9A19-7C6E7DE17B14}" type="sibTrans" cxnId="{57A5D0F4-864A-401D-83A9-7DE9B02DC662}">
      <dgm:prSet/>
      <dgm:spPr/>
      <dgm:t>
        <a:bodyPr/>
        <a:lstStyle/>
        <a:p>
          <a:endParaRPr lang="en-GB">
            <a:latin typeface="+mn-lt"/>
          </a:endParaRPr>
        </a:p>
      </dgm:t>
    </dgm:pt>
    <dgm:pt modelId="{9B2E8F3A-14BF-45BC-81CC-9A30356D0F57}">
      <dgm:prSet/>
      <dgm:spPr/>
      <dgm:t>
        <a:bodyPr/>
        <a:lstStyle/>
        <a:p>
          <a:r>
            <a:rPr lang="el-GR">
              <a:latin typeface="+mn-lt"/>
            </a:rPr>
            <a:t>Ανάπτυξη κανόνων για retrofitting &amp; repurposing συστημάτων μεταφοράς και διανομής φ.α.</a:t>
          </a:r>
          <a:endParaRPr lang="en-US">
            <a:latin typeface="+mn-lt"/>
          </a:endParaRPr>
        </a:p>
      </dgm:t>
    </dgm:pt>
    <dgm:pt modelId="{294AD24B-ED01-4FC0-A786-C61011CBB9D8}" type="parTrans" cxnId="{49EC5647-09C6-4A4C-9092-7AF9C6BE4578}">
      <dgm:prSet/>
      <dgm:spPr/>
      <dgm:t>
        <a:bodyPr/>
        <a:lstStyle/>
        <a:p>
          <a:endParaRPr lang="en-GB">
            <a:latin typeface="+mn-lt"/>
          </a:endParaRPr>
        </a:p>
      </dgm:t>
    </dgm:pt>
    <dgm:pt modelId="{1381D57D-4FD6-40B7-BD46-C7C639BC37A0}" type="sibTrans" cxnId="{49EC5647-09C6-4A4C-9092-7AF9C6BE4578}">
      <dgm:prSet/>
      <dgm:spPr/>
      <dgm:t>
        <a:bodyPr/>
        <a:lstStyle/>
        <a:p>
          <a:endParaRPr lang="en-GB">
            <a:latin typeface="+mn-lt"/>
          </a:endParaRPr>
        </a:p>
      </dgm:t>
    </dgm:pt>
    <dgm:pt modelId="{A98B707B-40D5-4113-9C10-B988C2175299}">
      <dgm:prSet/>
      <dgm:spPr/>
      <dgm:t>
        <a:bodyPr/>
        <a:lstStyle/>
        <a:p>
          <a:r>
            <a:rPr lang="el-GR">
              <a:latin typeface="+mn-lt"/>
            </a:rPr>
            <a:t>Εφαρμογή συνολικού πλαισίου για ανάπτυξη νέων υποδομών μεταφοράς Η2 (no regret approach) με βάση την προβλεπόμενη ζήτηση, τους κανόνες διαχωρισμού ιδιοκτησίας και της πρόσβασης τρίτων</a:t>
          </a:r>
          <a:endParaRPr lang="en-US">
            <a:latin typeface="+mn-lt"/>
          </a:endParaRPr>
        </a:p>
      </dgm:t>
    </dgm:pt>
    <dgm:pt modelId="{01D2EDC2-1C99-4B26-9992-4A7EEE5ED2C2}" type="parTrans" cxnId="{9E6A51EE-4502-408C-9491-68967FB20C4D}">
      <dgm:prSet/>
      <dgm:spPr/>
      <dgm:t>
        <a:bodyPr/>
        <a:lstStyle/>
        <a:p>
          <a:endParaRPr lang="en-GB">
            <a:latin typeface="+mn-lt"/>
          </a:endParaRPr>
        </a:p>
      </dgm:t>
    </dgm:pt>
    <dgm:pt modelId="{66687EB6-5276-450D-89FF-CF4DBE59C52F}" type="sibTrans" cxnId="{9E6A51EE-4502-408C-9491-68967FB20C4D}">
      <dgm:prSet/>
      <dgm:spPr/>
      <dgm:t>
        <a:bodyPr/>
        <a:lstStyle/>
        <a:p>
          <a:endParaRPr lang="en-GB">
            <a:latin typeface="+mn-lt"/>
          </a:endParaRPr>
        </a:p>
      </dgm:t>
    </dgm:pt>
    <dgm:pt modelId="{8BE89EEE-2A16-4683-A528-2E9AC8FE8CCA}">
      <dgm:prSet/>
      <dgm:spPr/>
      <dgm:t>
        <a:bodyPr/>
        <a:lstStyle/>
        <a:p>
          <a:r>
            <a:rPr lang="el-GR">
              <a:latin typeface="+mn-lt"/>
            </a:rPr>
            <a:t>Αποσαφήνιση του ρόλου των μονάδων αποθήκευσης (πχ P2Χ), ιδίως στην εξισορρόπηση του συστήματος</a:t>
          </a:r>
          <a:endParaRPr lang="en-US">
            <a:latin typeface="+mn-lt"/>
          </a:endParaRPr>
        </a:p>
      </dgm:t>
    </dgm:pt>
    <dgm:pt modelId="{93A03EE2-29A6-409B-BDDE-312367B35641}" type="parTrans" cxnId="{CF8AB240-677C-4F79-82BD-40D8631BE38E}">
      <dgm:prSet/>
      <dgm:spPr/>
      <dgm:t>
        <a:bodyPr/>
        <a:lstStyle/>
        <a:p>
          <a:endParaRPr lang="en-GB">
            <a:latin typeface="+mn-lt"/>
          </a:endParaRPr>
        </a:p>
      </dgm:t>
    </dgm:pt>
    <dgm:pt modelId="{37DD7D93-073A-471F-9A24-9C7861C4823C}" type="sibTrans" cxnId="{CF8AB240-677C-4F79-82BD-40D8631BE38E}">
      <dgm:prSet/>
      <dgm:spPr/>
      <dgm:t>
        <a:bodyPr/>
        <a:lstStyle/>
        <a:p>
          <a:endParaRPr lang="en-GB">
            <a:latin typeface="+mn-lt"/>
          </a:endParaRPr>
        </a:p>
      </dgm:t>
    </dgm:pt>
    <dgm:pt modelId="{AD64B079-489C-485E-8E72-2D9C7C52789F}">
      <dgm:prSet/>
      <dgm:spPr/>
      <dgm:t>
        <a:bodyPr/>
        <a:lstStyle/>
        <a:p>
          <a:r>
            <a:rPr lang="el-GR">
              <a:latin typeface="+mn-lt"/>
            </a:rPr>
            <a:t>Επέκταση του Μηχανισμού Εγγυήσεων Προέλευσης και στα νέα αέρια για την σχετική πιστοποίησή τους</a:t>
          </a:r>
          <a:endParaRPr lang="en-US">
            <a:latin typeface="+mn-lt"/>
          </a:endParaRPr>
        </a:p>
      </dgm:t>
    </dgm:pt>
    <dgm:pt modelId="{EABA912E-4EF9-48CC-8149-1FD6EBC8EA27}" type="parTrans" cxnId="{BFB1D010-E819-4FF1-A0D1-7B730F06BFCE}">
      <dgm:prSet/>
      <dgm:spPr/>
      <dgm:t>
        <a:bodyPr/>
        <a:lstStyle/>
        <a:p>
          <a:endParaRPr lang="en-GB">
            <a:latin typeface="+mn-lt"/>
          </a:endParaRPr>
        </a:p>
      </dgm:t>
    </dgm:pt>
    <dgm:pt modelId="{991315FB-2283-4582-B4B9-A910663688E7}" type="sibTrans" cxnId="{BFB1D010-E819-4FF1-A0D1-7B730F06BFCE}">
      <dgm:prSet/>
      <dgm:spPr/>
      <dgm:t>
        <a:bodyPr/>
        <a:lstStyle/>
        <a:p>
          <a:endParaRPr lang="en-GB">
            <a:latin typeface="+mn-lt"/>
          </a:endParaRPr>
        </a:p>
      </dgm:t>
    </dgm:pt>
    <dgm:pt modelId="{D02F15A4-F9F1-4809-9024-3CA710FC6BD5}">
      <dgm:prSet/>
      <dgm:spPr/>
      <dgm:t>
        <a:bodyPr/>
        <a:lstStyle/>
        <a:p>
          <a:r>
            <a:rPr lang="el-GR">
              <a:latin typeface="+mn-lt"/>
            </a:rPr>
            <a:t>Εκπόνηση κοινών πλάνων ανάπτυξης των Διαχ/στων Διανομής και Μεταφοράς φ.α. – Σταδιακή σύζευξη και των τομέων ΗΕ και φ.α. </a:t>
          </a:r>
          <a:endParaRPr lang="en-US">
            <a:latin typeface="+mn-lt"/>
          </a:endParaRPr>
        </a:p>
      </dgm:t>
    </dgm:pt>
    <dgm:pt modelId="{76021F9A-8886-4DFF-8A51-D430D1AD5A7E}" type="parTrans" cxnId="{15DCB571-5820-4DC0-ACCB-EF4252ED987C}">
      <dgm:prSet/>
      <dgm:spPr/>
      <dgm:t>
        <a:bodyPr/>
        <a:lstStyle/>
        <a:p>
          <a:endParaRPr lang="en-GB">
            <a:latin typeface="+mn-lt"/>
          </a:endParaRPr>
        </a:p>
      </dgm:t>
    </dgm:pt>
    <dgm:pt modelId="{113BAB53-1C52-4C10-B119-15F25F691EF5}" type="sibTrans" cxnId="{15DCB571-5820-4DC0-ACCB-EF4252ED987C}">
      <dgm:prSet/>
      <dgm:spPr/>
      <dgm:t>
        <a:bodyPr/>
        <a:lstStyle/>
        <a:p>
          <a:endParaRPr lang="en-GB">
            <a:latin typeface="+mn-lt"/>
          </a:endParaRPr>
        </a:p>
      </dgm:t>
    </dgm:pt>
    <dgm:pt modelId="{C9EA54D1-8FD0-4396-B726-2C2CCAC30C37}">
      <dgm:prSet/>
      <dgm:spPr/>
      <dgm:t>
        <a:bodyPr/>
        <a:lstStyle/>
        <a:p>
          <a:r>
            <a:rPr lang="el-GR">
              <a:latin typeface="+mn-lt"/>
            </a:rPr>
            <a:t>Επέκταση πρατηρίων CNG+Η2 (και για μεσαίας ή μεγάλης κλίμακας οχήματα) καθώς και εγκ/σεων ανεφοδιασμού πλοίων σε λιμάνια </a:t>
          </a:r>
          <a:endParaRPr lang="en-US">
            <a:latin typeface="+mn-lt"/>
          </a:endParaRPr>
        </a:p>
      </dgm:t>
    </dgm:pt>
    <dgm:pt modelId="{08B833F6-D95E-420F-B471-2BDF540DF80F}" type="parTrans" cxnId="{60E374C5-D792-42CD-B714-CE7EBEED2DDA}">
      <dgm:prSet/>
      <dgm:spPr/>
      <dgm:t>
        <a:bodyPr/>
        <a:lstStyle/>
        <a:p>
          <a:endParaRPr lang="en-GB">
            <a:latin typeface="+mn-lt"/>
          </a:endParaRPr>
        </a:p>
      </dgm:t>
    </dgm:pt>
    <dgm:pt modelId="{A8AC743E-719A-4B99-8E9B-271EE3E92CBE}" type="sibTrans" cxnId="{60E374C5-D792-42CD-B714-CE7EBEED2DDA}">
      <dgm:prSet/>
      <dgm:spPr/>
      <dgm:t>
        <a:bodyPr/>
        <a:lstStyle/>
        <a:p>
          <a:endParaRPr lang="en-GB">
            <a:latin typeface="+mn-lt"/>
          </a:endParaRPr>
        </a:p>
      </dgm:t>
    </dgm:pt>
    <dgm:pt modelId="{6594B1B8-DF5B-478D-9846-4A19EB7B67CB}" type="pres">
      <dgm:prSet presAssocID="{B0F45AB8-C54C-4011-977F-05D6452D26DA}" presName="vert0" presStyleCnt="0">
        <dgm:presLayoutVars>
          <dgm:dir/>
          <dgm:animOne val="branch"/>
          <dgm:animLvl val="lvl"/>
        </dgm:presLayoutVars>
      </dgm:prSet>
      <dgm:spPr/>
    </dgm:pt>
    <dgm:pt modelId="{08BA9C6F-0F72-4450-9955-5744A030939E}" type="pres">
      <dgm:prSet presAssocID="{4EFA68AC-9C4D-4C02-A781-D58B324E6856}" presName="thickLine" presStyleLbl="alignNode1" presStyleIdx="0" presStyleCnt="1"/>
      <dgm:spPr/>
    </dgm:pt>
    <dgm:pt modelId="{C6F21990-E279-4E06-9287-A7F03577423C}" type="pres">
      <dgm:prSet presAssocID="{4EFA68AC-9C4D-4C02-A781-D58B324E6856}" presName="horz1" presStyleCnt="0"/>
      <dgm:spPr/>
    </dgm:pt>
    <dgm:pt modelId="{382A5DEC-52A1-4274-B65D-67F78E86D37D}" type="pres">
      <dgm:prSet presAssocID="{4EFA68AC-9C4D-4C02-A781-D58B324E6856}" presName="tx1" presStyleLbl="revTx" presStyleIdx="0" presStyleCnt="9"/>
      <dgm:spPr/>
    </dgm:pt>
    <dgm:pt modelId="{A4362473-0905-46F6-9389-E99BD78CDA35}" type="pres">
      <dgm:prSet presAssocID="{4EFA68AC-9C4D-4C02-A781-D58B324E6856}" presName="vert1" presStyleCnt="0"/>
      <dgm:spPr/>
    </dgm:pt>
    <dgm:pt modelId="{968FB976-9D0C-40D2-ABD8-4C023FCCA14B}" type="pres">
      <dgm:prSet presAssocID="{B91871FE-4AA9-4BAD-A3B9-E052B4496EE1}" presName="vertSpace2a" presStyleCnt="0"/>
      <dgm:spPr/>
    </dgm:pt>
    <dgm:pt modelId="{0A639844-588F-436E-A761-7E8A6A017300}" type="pres">
      <dgm:prSet presAssocID="{B91871FE-4AA9-4BAD-A3B9-E052B4496EE1}" presName="horz2" presStyleCnt="0"/>
      <dgm:spPr/>
    </dgm:pt>
    <dgm:pt modelId="{9571EB11-C6AD-43A4-B985-13399E724CA2}" type="pres">
      <dgm:prSet presAssocID="{B91871FE-4AA9-4BAD-A3B9-E052B4496EE1}" presName="horzSpace2" presStyleCnt="0"/>
      <dgm:spPr/>
    </dgm:pt>
    <dgm:pt modelId="{43ED1F0A-8AEB-4A69-9E3A-783D12F62179}" type="pres">
      <dgm:prSet presAssocID="{B91871FE-4AA9-4BAD-A3B9-E052B4496EE1}" presName="tx2" presStyleLbl="revTx" presStyleIdx="1" presStyleCnt="9"/>
      <dgm:spPr/>
    </dgm:pt>
    <dgm:pt modelId="{6E6C5A7E-0058-4FE4-B824-CCAAD180EC2D}" type="pres">
      <dgm:prSet presAssocID="{B91871FE-4AA9-4BAD-A3B9-E052B4496EE1}" presName="vert2" presStyleCnt="0"/>
      <dgm:spPr/>
    </dgm:pt>
    <dgm:pt modelId="{AEF3CF6C-7B7E-457C-96A2-F391F6D58585}" type="pres">
      <dgm:prSet presAssocID="{B91871FE-4AA9-4BAD-A3B9-E052B4496EE1}" presName="thinLine2b" presStyleLbl="callout" presStyleIdx="0" presStyleCnt="8"/>
      <dgm:spPr/>
    </dgm:pt>
    <dgm:pt modelId="{ED9C2689-35EA-4C25-9F0F-E76E22008866}" type="pres">
      <dgm:prSet presAssocID="{B91871FE-4AA9-4BAD-A3B9-E052B4496EE1}" presName="vertSpace2b" presStyleCnt="0"/>
      <dgm:spPr/>
    </dgm:pt>
    <dgm:pt modelId="{DC00CFC6-2E21-485C-A449-584561029D61}" type="pres">
      <dgm:prSet presAssocID="{240213B6-D6B0-4510-9431-4EB070BEEDEC}" presName="horz2" presStyleCnt="0"/>
      <dgm:spPr/>
    </dgm:pt>
    <dgm:pt modelId="{F1C04033-328F-4DFC-ACF3-563CD693939E}" type="pres">
      <dgm:prSet presAssocID="{240213B6-D6B0-4510-9431-4EB070BEEDEC}" presName="horzSpace2" presStyleCnt="0"/>
      <dgm:spPr/>
    </dgm:pt>
    <dgm:pt modelId="{7A01757A-C150-4E20-B514-ABF66AF7B186}" type="pres">
      <dgm:prSet presAssocID="{240213B6-D6B0-4510-9431-4EB070BEEDEC}" presName="tx2" presStyleLbl="revTx" presStyleIdx="2" presStyleCnt="9"/>
      <dgm:spPr/>
    </dgm:pt>
    <dgm:pt modelId="{ACC2CBA0-FBA3-41EE-A2E9-CF78A499E22E}" type="pres">
      <dgm:prSet presAssocID="{240213B6-D6B0-4510-9431-4EB070BEEDEC}" presName="vert2" presStyleCnt="0"/>
      <dgm:spPr/>
    </dgm:pt>
    <dgm:pt modelId="{9CC39556-9BAD-43B7-A305-9259163B5D73}" type="pres">
      <dgm:prSet presAssocID="{240213B6-D6B0-4510-9431-4EB070BEEDEC}" presName="thinLine2b" presStyleLbl="callout" presStyleIdx="1" presStyleCnt="8"/>
      <dgm:spPr/>
    </dgm:pt>
    <dgm:pt modelId="{E4C55EF1-5C0A-430C-8A58-34EEF0993478}" type="pres">
      <dgm:prSet presAssocID="{240213B6-D6B0-4510-9431-4EB070BEEDEC}" presName="vertSpace2b" presStyleCnt="0"/>
      <dgm:spPr/>
    </dgm:pt>
    <dgm:pt modelId="{3FE54EB2-26FE-4BEC-B9B4-A97AEDE65BBA}" type="pres">
      <dgm:prSet presAssocID="{9B2E8F3A-14BF-45BC-81CC-9A30356D0F57}" presName="horz2" presStyleCnt="0"/>
      <dgm:spPr/>
    </dgm:pt>
    <dgm:pt modelId="{6FFF8704-585D-461D-84F3-F26A98119A53}" type="pres">
      <dgm:prSet presAssocID="{9B2E8F3A-14BF-45BC-81CC-9A30356D0F57}" presName="horzSpace2" presStyleCnt="0"/>
      <dgm:spPr/>
    </dgm:pt>
    <dgm:pt modelId="{9309DDF7-23D7-44C4-9ED3-427CE9120613}" type="pres">
      <dgm:prSet presAssocID="{9B2E8F3A-14BF-45BC-81CC-9A30356D0F57}" presName="tx2" presStyleLbl="revTx" presStyleIdx="3" presStyleCnt="9"/>
      <dgm:spPr/>
    </dgm:pt>
    <dgm:pt modelId="{94CEC1DD-9BAB-477E-9355-1C67BF53F65C}" type="pres">
      <dgm:prSet presAssocID="{9B2E8F3A-14BF-45BC-81CC-9A30356D0F57}" presName="vert2" presStyleCnt="0"/>
      <dgm:spPr/>
    </dgm:pt>
    <dgm:pt modelId="{EFEF07C7-E1A1-48F0-A3F7-681A4E813AB1}" type="pres">
      <dgm:prSet presAssocID="{9B2E8F3A-14BF-45BC-81CC-9A30356D0F57}" presName="thinLine2b" presStyleLbl="callout" presStyleIdx="2" presStyleCnt="8"/>
      <dgm:spPr/>
    </dgm:pt>
    <dgm:pt modelId="{15D6B857-ECC8-4CF5-9088-0C103058E75D}" type="pres">
      <dgm:prSet presAssocID="{9B2E8F3A-14BF-45BC-81CC-9A30356D0F57}" presName="vertSpace2b" presStyleCnt="0"/>
      <dgm:spPr/>
    </dgm:pt>
    <dgm:pt modelId="{9E1C14F8-DD99-4EE2-8E94-196BB7FC88EF}" type="pres">
      <dgm:prSet presAssocID="{A98B707B-40D5-4113-9C10-B988C2175299}" presName="horz2" presStyleCnt="0"/>
      <dgm:spPr/>
    </dgm:pt>
    <dgm:pt modelId="{7B67510A-2E34-4441-9B6D-453B0386E296}" type="pres">
      <dgm:prSet presAssocID="{A98B707B-40D5-4113-9C10-B988C2175299}" presName="horzSpace2" presStyleCnt="0"/>
      <dgm:spPr/>
    </dgm:pt>
    <dgm:pt modelId="{89109ABB-0DBD-4E74-BBCA-F6F56E46DBC0}" type="pres">
      <dgm:prSet presAssocID="{A98B707B-40D5-4113-9C10-B988C2175299}" presName="tx2" presStyleLbl="revTx" presStyleIdx="4" presStyleCnt="9"/>
      <dgm:spPr/>
    </dgm:pt>
    <dgm:pt modelId="{B55EDC58-63BE-4443-BFD3-94E0845ECEB7}" type="pres">
      <dgm:prSet presAssocID="{A98B707B-40D5-4113-9C10-B988C2175299}" presName="vert2" presStyleCnt="0"/>
      <dgm:spPr/>
    </dgm:pt>
    <dgm:pt modelId="{02B365C0-ED46-4BD6-8D4D-2857F561F3D2}" type="pres">
      <dgm:prSet presAssocID="{A98B707B-40D5-4113-9C10-B988C2175299}" presName="thinLine2b" presStyleLbl="callout" presStyleIdx="3" presStyleCnt="8"/>
      <dgm:spPr/>
    </dgm:pt>
    <dgm:pt modelId="{5BDC877E-3312-40E1-972C-57A82FBAC64B}" type="pres">
      <dgm:prSet presAssocID="{A98B707B-40D5-4113-9C10-B988C2175299}" presName="vertSpace2b" presStyleCnt="0"/>
      <dgm:spPr/>
    </dgm:pt>
    <dgm:pt modelId="{F0BD6FA8-1BE1-4CA4-B98B-FB4389132725}" type="pres">
      <dgm:prSet presAssocID="{8BE89EEE-2A16-4683-A528-2E9AC8FE8CCA}" presName="horz2" presStyleCnt="0"/>
      <dgm:spPr/>
    </dgm:pt>
    <dgm:pt modelId="{4C785B76-0F9F-4D8B-9C34-E3DC555B6AAD}" type="pres">
      <dgm:prSet presAssocID="{8BE89EEE-2A16-4683-A528-2E9AC8FE8CCA}" presName="horzSpace2" presStyleCnt="0"/>
      <dgm:spPr/>
    </dgm:pt>
    <dgm:pt modelId="{20AEC0F2-3BD4-48B9-93F6-C34767021409}" type="pres">
      <dgm:prSet presAssocID="{8BE89EEE-2A16-4683-A528-2E9AC8FE8CCA}" presName="tx2" presStyleLbl="revTx" presStyleIdx="5" presStyleCnt="9"/>
      <dgm:spPr/>
    </dgm:pt>
    <dgm:pt modelId="{D5CDA82D-BD6E-4A94-BB57-29BD28DEF241}" type="pres">
      <dgm:prSet presAssocID="{8BE89EEE-2A16-4683-A528-2E9AC8FE8CCA}" presName="vert2" presStyleCnt="0"/>
      <dgm:spPr/>
    </dgm:pt>
    <dgm:pt modelId="{C19F6C18-8CC1-45E6-BD32-652670C46CBF}" type="pres">
      <dgm:prSet presAssocID="{8BE89EEE-2A16-4683-A528-2E9AC8FE8CCA}" presName="thinLine2b" presStyleLbl="callout" presStyleIdx="4" presStyleCnt="8"/>
      <dgm:spPr/>
    </dgm:pt>
    <dgm:pt modelId="{C1DA49AD-2B4F-4048-919F-0B0EEA8AED15}" type="pres">
      <dgm:prSet presAssocID="{8BE89EEE-2A16-4683-A528-2E9AC8FE8CCA}" presName="vertSpace2b" presStyleCnt="0"/>
      <dgm:spPr/>
    </dgm:pt>
    <dgm:pt modelId="{B54E6288-2814-4325-A0AE-6307BB3C9A76}" type="pres">
      <dgm:prSet presAssocID="{AD64B079-489C-485E-8E72-2D9C7C52789F}" presName="horz2" presStyleCnt="0"/>
      <dgm:spPr/>
    </dgm:pt>
    <dgm:pt modelId="{D875C5FE-2A69-4B0B-8CDB-433BF255CDF4}" type="pres">
      <dgm:prSet presAssocID="{AD64B079-489C-485E-8E72-2D9C7C52789F}" presName="horzSpace2" presStyleCnt="0"/>
      <dgm:spPr/>
    </dgm:pt>
    <dgm:pt modelId="{FE0B1DFE-C683-4BA2-970A-CC60B5206E6D}" type="pres">
      <dgm:prSet presAssocID="{AD64B079-489C-485E-8E72-2D9C7C52789F}" presName="tx2" presStyleLbl="revTx" presStyleIdx="6" presStyleCnt="9"/>
      <dgm:spPr/>
    </dgm:pt>
    <dgm:pt modelId="{4C35CB30-6959-4E25-8C3D-0E6381066D93}" type="pres">
      <dgm:prSet presAssocID="{AD64B079-489C-485E-8E72-2D9C7C52789F}" presName="vert2" presStyleCnt="0"/>
      <dgm:spPr/>
    </dgm:pt>
    <dgm:pt modelId="{D88F149F-7618-47CD-AB1B-5001021BB514}" type="pres">
      <dgm:prSet presAssocID="{AD64B079-489C-485E-8E72-2D9C7C52789F}" presName="thinLine2b" presStyleLbl="callout" presStyleIdx="5" presStyleCnt="8"/>
      <dgm:spPr/>
    </dgm:pt>
    <dgm:pt modelId="{1C17FB26-9A01-43C7-8D62-9EE5512F930A}" type="pres">
      <dgm:prSet presAssocID="{AD64B079-489C-485E-8E72-2D9C7C52789F}" presName="vertSpace2b" presStyleCnt="0"/>
      <dgm:spPr/>
    </dgm:pt>
    <dgm:pt modelId="{C49A8EE5-0681-4BBD-A089-28FB7DE4F573}" type="pres">
      <dgm:prSet presAssocID="{D02F15A4-F9F1-4809-9024-3CA710FC6BD5}" presName="horz2" presStyleCnt="0"/>
      <dgm:spPr/>
    </dgm:pt>
    <dgm:pt modelId="{6876B686-5E1C-48AB-B802-A82A6EA54DDF}" type="pres">
      <dgm:prSet presAssocID="{D02F15A4-F9F1-4809-9024-3CA710FC6BD5}" presName="horzSpace2" presStyleCnt="0"/>
      <dgm:spPr/>
    </dgm:pt>
    <dgm:pt modelId="{2055F7F5-95B8-4C55-96F6-56DB07C54B25}" type="pres">
      <dgm:prSet presAssocID="{D02F15A4-F9F1-4809-9024-3CA710FC6BD5}" presName="tx2" presStyleLbl="revTx" presStyleIdx="7" presStyleCnt="9"/>
      <dgm:spPr/>
    </dgm:pt>
    <dgm:pt modelId="{69823E44-3A56-45C7-BAFE-9DDFEE8137C1}" type="pres">
      <dgm:prSet presAssocID="{D02F15A4-F9F1-4809-9024-3CA710FC6BD5}" presName="vert2" presStyleCnt="0"/>
      <dgm:spPr/>
    </dgm:pt>
    <dgm:pt modelId="{7DE23B67-3E18-4337-A3D3-33282EDC8F69}" type="pres">
      <dgm:prSet presAssocID="{D02F15A4-F9F1-4809-9024-3CA710FC6BD5}" presName="thinLine2b" presStyleLbl="callout" presStyleIdx="6" presStyleCnt="8"/>
      <dgm:spPr/>
    </dgm:pt>
    <dgm:pt modelId="{6EBF6084-17DA-4F0D-B7AA-BED324F89BCA}" type="pres">
      <dgm:prSet presAssocID="{D02F15A4-F9F1-4809-9024-3CA710FC6BD5}" presName="vertSpace2b" presStyleCnt="0"/>
      <dgm:spPr/>
    </dgm:pt>
    <dgm:pt modelId="{A18D1C59-12E3-4016-85DF-01976410205C}" type="pres">
      <dgm:prSet presAssocID="{C9EA54D1-8FD0-4396-B726-2C2CCAC30C37}" presName="horz2" presStyleCnt="0"/>
      <dgm:spPr/>
    </dgm:pt>
    <dgm:pt modelId="{0FF5AFE7-4E9D-4848-9DB9-7DE2ABD0B483}" type="pres">
      <dgm:prSet presAssocID="{C9EA54D1-8FD0-4396-B726-2C2CCAC30C37}" presName="horzSpace2" presStyleCnt="0"/>
      <dgm:spPr/>
    </dgm:pt>
    <dgm:pt modelId="{D398D3BC-451B-4E56-A5B5-F73B992A1384}" type="pres">
      <dgm:prSet presAssocID="{C9EA54D1-8FD0-4396-B726-2C2CCAC30C37}" presName="tx2" presStyleLbl="revTx" presStyleIdx="8" presStyleCnt="9"/>
      <dgm:spPr/>
    </dgm:pt>
    <dgm:pt modelId="{620B8256-46E5-4C5A-A9A4-CD01ECE3A41D}" type="pres">
      <dgm:prSet presAssocID="{C9EA54D1-8FD0-4396-B726-2C2CCAC30C37}" presName="vert2" presStyleCnt="0"/>
      <dgm:spPr/>
    </dgm:pt>
    <dgm:pt modelId="{87D8BAF6-AD28-49DD-9D41-A1342E33898C}" type="pres">
      <dgm:prSet presAssocID="{C9EA54D1-8FD0-4396-B726-2C2CCAC30C37}" presName="thinLine2b" presStyleLbl="callout" presStyleIdx="7" presStyleCnt="8"/>
      <dgm:spPr/>
    </dgm:pt>
    <dgm:pt modelId="{393689CE-A521-45A6-88B3-1FD79FA231BD}" type="pres">
      <dgm:prSet presAssocID="{C9EA54D1-8FD0-4396-B726-2C2CCAC30C37}" presName="vertSpace2b" presStyleCnt="0"/>
      <dgm:spPr/>
    </dgm:pt>
  </dgm:ptLst>
  <dgm:cxnLst>
    <dgm:cxn modelId="{043C290F-BD1F-4E05-B671-C1BBF8B7619B}" type="presOf" srcId="{AD64B079-489C-485E-8E72-2D9C7C52789F}" destId="{FE0B1DFE-C683-4BA2-970A-CC60B5206E6D}" srcOrd="0" destOrd="0" presId="urn:microsoft.com/office/officeart/2008/layout/LinedList"/>
    <dgm:cxn modelId="{BFB1D010-E819-4FF1-A0D1-7B730F06BFCE}" srcId="{4EFA68AC-9C4D-4C02-A781-D58B324E6856}" destId="{AD64B079-489C-485E-8E72-2D9C7C52789F}" srcOrd="5" destOrd="0" parTransId="{EABA912E-4EF9-48CC-8149-1FD6EBC8EA27}" sibTransId="{991315FB-2283-4582-B4B9-A910663688E7}"/>
    <dgm:cxn modelId="{5C979834-9C1E-4A4A-BE0E-8BC18BDE0C60}" srcId="{B0F45AB8-C54C-4011-977F-05D6452D26DA}" destId="{4EFA68AC-9C4D-4C02-A781-D58B324E6856}" srcOrd="0" destOrd="0" parTransId="{5F16CDD2-FF77-4F7D-AB4C-959CA921B4B6}" sibTransId="{B4DD10F4-7494-45A4-AE11-3E91F55B5511}"/>
    <dgm:cxn modelId="{CF8AB240-677C-4F79-82BD-40D8631BE38E}" srcId="{4EFA68AC-9C4D-4C02-A781-D58B324E6856}" destId="{8BE89EEE-2A16-4683-A528-2E9AC8FE8CCA}" srcOrd="4" destOrd="0" parTransId="{93A03EE2-29A6-409B-BDDE-312367B35641}" sibTransId="{37DD7D93-073A-471F-9A24-9C7861C4823C}"/>
    <dgm:cxn modelId="{C41DB65F-D3B4-4299-8C69-A31D3B0BD0B3}" type="presOf" srcId="{8BE89EEE-2A16-4683-A528-2E9AC8FE8CCA}" destId="{20AEC0F2-3BD4-48B9-93F6-C34767021409}" srcOrd="0" destOrd="0" presId="urn:microsoft.com/office/officeart/2008/layout/LinedList"/>
    <dgm:cxn modelId="{49EC5647-09C6-4A4C-9092-7AF9C6BE4578}" srcId="{4EFA68AC-9C4D-4C02-A781-D58B324E6856}" destId="{9B2E8F3A-14BF-45BC-81CC-9A30356D0F57}" srcOrd="2" destOrd="0" parTransId="{294AD24B-ED01-4FC0-A786-C61011CBB9D8}" sibTransId="{1381D57D-4FD6-40B7-BD46-C7C639BC37A0}"/>
    <dgm:cxn modelId="{94E6806B-61B4-4047-9466-06B848FD8F18}" type="presOf" srcId="{C9EA54D1-8FD0-4396-B726-2C2CCAC30C37}" destId="{D398D3BC-451B-4E56-A5B5-F73B992A1384}" srcOrd="0" destOrd="0" presId="urn:microsoft.com/office/officeart/2008/layout/LinedList"/>
    <dgm:cxn modelId="{6E7BCE6D-8A98-4C22-99E3-90392AF54382}" type="presOf" srcId="{4EFA68AC-9C4D-4C02-A781-D58B324E6856}" destId="{382A5DEC-52A1-4274-B65D-67F78E86D37D}" srcOrd="0" destOrd="0" presId="urn:microsoft.com/office/officeart/2008/layout/LinedList"/>
    <dgm:cxn modelId="{15DCB571-5820-4DC0-ACCB-EF4252ED987C}" srcId="{4EFA68AC-9C4D-4C02-A781-D58B324E6856}" destId="{D02F15A4-F9F1-4809-9024-3CA710FC6BD5}" srcOrd="6" destOrd="0" parTransId="{76021F9A-8886-4DFF-8A51-D430D1AD5A7E}" sibTransId="{113BAB53-1C52-4C10-B119-15F25F691EF5}"/>
    <dgm:cxn modelId="{8DD00F59-0080-47A4-8FE3-D71AE1296BC6}" type="presOf" srcId="{240213B6-D6B0-4510-9431-4EB070BEEDEC}" destId="{7A01757A-C150-4E20-B514-ABF66AF7B186}" srcOrd="0" destOrd="0" presId="urn:microsoft.com/office/officeart/2008/layout/LinedList"/>
    <dgm:cxn modelId="{8586C8A6-140F-4A3E-8D94-1955FDCC6F3C}" type="presOf" srcId="{B0F45AB8-C54C-4011-977F-05D6452D26DA}" destId="{6594B1B8-DF5B-478D-9846-4A19EB7B67CB}" srcOrd="0" destOrd="0" presId="urn:microsoft.com/office/officeart/2008/layout/LinedList"/>
    <dgm:cxn modelId="{41CA02AC-27A3-4714-A847-17F57F835966}" type="presOf" srcId="{B91871FE-4AA9-4BAD-A3B9-E052B4496EE1}" destId="{43ED1F0A-8AEB-4A69-9E3A-783D12F62179}" srcOrd="0" destOrd="0" presId="urn:microsoft.com/office/officeart/2008/layout/LinedList"/>
    <dgm:cxn modelId="{6F4F2FB1-3C9B-405A-A58D-EC71673349A3}" type="presOf" srcId="{9B2E8F3A-14BF-45BC-81CC-9A30356D0F57}" destId="{9309DDF7-23D7-44C4-9ED3-427CE9120613}" srcOrd="0" destOrd="0" presId="urn:microsoft.com/office/officeart/2008/layout/LinedList"/>
    <dgm:cxn modelId="{3A0973C4-37C8-4368-BA72-0C41CF67CF0C}" type="presOf" srcId="{D02F15A4-F9F1-4809-9024-3CA710FC6BD5}" destId="{2055F7F5-95B8-4C55-96F6-56DB07C54B25}" srcOrd="0" destOrd="0" presId="urn:microsoft.com/office/officeart/2008/layout/LinedList"/>
    <dgm:cxn modelId="{60E374C5-D792-42CD-B714-CE7EBEED2DDA}" srcId="{4EFA68AC-9C4D-4C02-A781-D58B324E6856}" destId="{C9EA54D1-8FD0-4396-B726-2C2CCAC30C37}" srcOrd="7" destOrd="0" parTransId="{08B833F6-D95E-420F-B471-2BDF540DF80F}" sibTransId="{A8AC743E-719A-4B99-8E9B-271EE3E92CBE}"/>
    <dgm:cxn modelId="{9E6A51EE-4502-408C-9491-68967FB20C4D}" srcId="{4EFA68AC-9C4D-4C02-A781-D58B324E6856}" destId="{A98B707B-40D5-4113-9C10-B988C2175299}" srcOrd="3" destOrd="0" parTransId="{01D2EDC2-1C99-4B26-9992-4A7EEE5ED2C2}" sibTransId="{66687EB6-5276-450D-89FF-CF4DBE59C52F}"/>
    <dgm:cxn modelId="{E1BF55F3-858B-4B97-AFD0-B616A814DD7F}" srcId="{4EFA68AC-9C4D-4C02-A781-D58B324E6856}" destId="{B91871FE-4AA9-4BAD-A3B9-E052B4496EE1}" srcOrd="0" destOrd="0" parTransId="{E990612F-38E6-435D-938D-C6AE3E08EA43}" sibTransId="{3F6DBA19-4EB6-42C4-B2FF-66F3BF3425D8}"/>
    <dgm:cxn modelId="{57A5D0F4-864A-401D-83A9-7DE9B02DC662}" srcId="{4EFA68AC-9C4D-4C02-A781-D58B324E6856}" destId="{240213B6-D6B0-4510-9431-4EB070BEEDEC}" srcOrd="1" destOrd="0" parTransId="{72CF8E2B-BBA1-4602-9AEA-7F1334EC7D32}" sibTransId="{68D7220B-269D-4C40-9A19-7C6E7DE17B14}"/>
    <dgm:cxn modelId="{DC4C17FB-E58D-4AA2-B3DD-4A70CDB28E53}" type="presOf" srcId="{A98B707B-40D5-4113-9C10-B988C2175299}" destId="{89109ABB-0DBD-4E74-BBCA-F6F56E46DBC0}" srcOrd="0" destOrd="0" presId="urn:microsoft.com/office/officeart/2008/layout/LinedList"/>
    <dgm:cxn modelId="{FDF36401-5819-42F0-84C1-C7A61A5B78EB}" type="presParOf" srcId="{6594B1B8-DF5B-478D-9846-4A19EB7B67CB}" destId="{08BA9C6F-0F72-4450-9955-5744A030939E}" srcOrd="0" destOrd="0" presId="urn:microsoft.com/office/officeart/2008/layout/LinedList"/>
    <dgm:cxn modelId="{31B1626E-3149-494F-9B88-69676CD6FECE}" type="presParOf" srcId="{6594B1B8-DF5B-478D-9846-4A19EB7B67CB}" destId="{C6F21990-E279-4E06-9287-A7F03577423C}" srcOrd="1" destOrd="0" presId="urn:microsoft.com/office/officeart/2008/layout/LinedList"/>
    <dgm:cxn modelId="{278C6458-AE62-4DBF-A59F-3036682FE657}" type="presParOf" srcId="{C6F21990-E279-4E06-9287-A7F03577423C}" destId="{382A5DEC-52A1-4274-B65D-67F78E86D37D}" srcOrd="0" destOrd="0" presId="urn:microsoft.com/office/officeart/2008/layout/LinedList"/>
    <dgm:cxn modelId="{12C8688E-DBE4-4A3B-9CE5-543B6E88C4EC}" type="presParOf" srcId="{C6F21990-E279-4E06-9287-A7F03577423C}" destId="{A4362473-0905-46F6-9389-E99BD78CDA35}" srcOrd="1" destOrd="0" presId="urn:microsoft.com/office/officeart/2008/layout/LinedList"/>
    <dgm:cxn modelId="{B4C200CC-1747-4486-B320-DF507E4AA230}" type="presParOf" srcId="{A4362473-0905-46F6-9389-E99BD78CDA35}" destId="{968FB976-9D0C-40D2-ABD8-4C023FCCA14B}" srcOrd="0" destOrd="0" presId="urn:microsoft.com/office/officeart/2008/layout/LinedList"/>
    <dgm:cxn modelId="{CBE5A390-F1A7-409E-9CA8-84C2F6E7F803}" type="presParOf" srcId="{A4362473-0905-46F6-9389-E99BD78CDA35}" destId="{0A639844-588F-436E-A761-7E8A6A017300}" srcOrd="1" destOrd="0" presId="urn:microsoft.com/office/officeart/2008/layout/LinedList"/>
    <dgm:cxn modelId="{241C79E5-0AD4-4BC8-8CEE-44AADACDF41F}" type="presParOf" srcId="{0A639844-588F-436E-A761-7E8A6A017300}" destId="{9571EB11-C6AD-43A4-B985-13399E724CA2}" srcOrd="0" destOrd="0" presId="urn:microsoft.com/office/officeart/2008/layout/LinedList"/>
    <dgm:cxn modelId="{19DAB219-F12C-4C6E-902F-25BC0CC84CC9}" type="presParOf" srcId="{0A639844-588F-436E-A761-7E8A6A017300}" destId="{43ED1F0A-8AEB-4A69-9E3A-783D12F62179}" srcOrd="1" destOrd="0" presId="urn:microsoft.com/office/officeart/2008/layout/LinedList"/>
    <dgm:cxn modelId="{44157A22-3E40-430B-A1B7-30F2C92D5098}" type="presParOf" srcId="{0A639844-588F-436E-A761-7E8A6A017300}" destId="{6E6C5A7E-0058-4FE4-B824-CCAAD180EC2D}" srcOrd="2" destOrd="0" presId="urn:microsoft.com/office/officeart/2008/layout/LinedList"/>
    <dgm:cxn modelId="{0795F424-170B-4A1B-B310-557BA6FC1FD2}" type="presParOf" srcId="{A4362473-0905-46F6-9389-E99BD78CDA35}" destId="{AEF3CF6C-7B7E-457C-96A2-F391F6D58585}" srcOrd="2" destOrd="0" presId="urn:microsoft.com/office/officeart/2008/layout/LinedList"/>
    <dgm:cxn modelId="{5F39423F-CF79-4231-844F-18F9D032E50B}" type="presParOf" srcId="{A4362473-0905-46F6-9389-E99BD78CDA35}" destId="{ED9C2689-35EA-4C25-9F0F-E76E22008866}" srcOrd="3" destOrd="0" presId="urn:microsoft.com/office/officeart/2008/layout/LinedList"/>
    <dgm:cxn modelId="{0D9C6B08-DCCC-4068-81D9-561A89A59CC1}" type="presParOf" srcId="{A4362473-0905-46F6-9389-E99BD78CDA35}" destId="{DC00CFC6-2E21-485C-A449-584561029D61}" srcOrd="4" destOrd="0" presId="urn:microsoft.com/office/officeart/2008/layout/LinedList"/>
    <dgm:cxn modelId="{CFB0AAD5-AD0A-4136-86D1-E2409586F6C0}" type="presParOf" srcId="{DC00CFC6-2E21-485C-A449-584561029D61}" destId="{F1C04033-328F-4DFC-ACF3-563CD693939E}" srcOrd="0" destOrd="0" presId="urn:microsoft.com/office/officeart/2008/layout/LinedList"/>
    <dgm:cxn modelId="{CE893F3F-A37E-4CB4-8417-144824B531BC}" type="presParOf" srcId="{DC00CFC6-2E21-485C-A449-584561029D61}" destId="{7A01757A-C150-4E20-B514-ABF66AF7B186}" srcOrd="1" destOrd="0" presId="urn:microsoft.com/office/officeart/2008/layout/LinedList"/>
    <dgm:cxn modelId="{B281E148-571D-424B-A9D8-08A4BC2DA7F2}" type="presParOf" srcId="{DC00CFC6-2E21-485C-A449-584561029D61}" destId="{ACC2CBA0-FBA3-41EE-A2E9-CF78A499E22E}" srcOrd="2" destOrd="0" presId="urn:microsoft.com/office/officeart/2008/layout/LinedList"/>
    <dgm:cxn modelId="{3B8D72E6-D081-48D1-B705-ECF04FD4B3AF}" type="presParOf" srcId="{A4362473-0905-46F6-9389-E99BD78CDA35}" destId="{9CC39556-9BAD-43B7-A305-9259163B5D73}" srcOrd="5" destOrd="0" presId="urn:microsoft.com/office/officeart/2008/layout/LinedList"/>
    <dgm:cxn modelId="{DFD170B0-6599-4DFF-8C91-276A38B42A0A}" type="presParOf" srcId="{A4362473-0905-46F6-9389-E99BD78CDA35}" destId="{E4C55EF1-5C0A-430C-8A58-34EEF0993478}" srcOrd="6" destOrd="0" presId="urn:microsoft.com/office/officeart/2008/layout/LinedList"/>
    <dgm:cxn modelId="{4EB88F90-5B8D-4911-B4D7-EF37ABF00F24}" type="presParOf" srcId="{A4362473-0905-46F6-9389-E99BD78CDA35}" destId="{3FE54EB2-26FE-4BEC-B9B4-A97AEDE65BBA}" srcOrd="7" destOrd="0" presId="urn:microsoft.com/office/officeart/2008/layout/LinedList"/>
    <dgm:cxn modelId="{7CBBE94C-0DB3-4613-A83C-8997A8595720}" type="presParOf" srcId="{3FE54EB2-26FE-4BEC-B9B4-A97AEDE65BBA}" destId="{6FFF8704-585D-461D-84F3-F26A98119A53}" srcOrd="0" destOrd="0" presId="urn:microsoft.com/office/officeart/2008/layout/LinedList"/>
    <dgm:cxn modelId="{3D45AFE0-5B89-49D0-9676-6C1C9276834F}" type="presParOf" srcId="{3FE54EB2-26FE-4BEC-B9B4-A97AEDE65BBA}" destId="{9309DDF7-23D7-44C4-9ED3-427CE9120613}" srcOrd="1" destOrd="0" presId="urn:microsoft.com/office/officeart/2008/layout/LinedList"/>
    <dgm:cxn modelId="{7B994CE1-F931-4AA9-BCD3-F44E59FD0CA1}" type="presParOf" srcId="{3FE54EB2-26FE-4BEC-B9B4-A97AEDE65BBA}" destId="{94CEC1DD-9BAB-477E-9355-1C67BF53F65C}" srcOrd="2" destOrd="0" presId="urn:microsoft.com/office/officeart/2008/layout/LinedList"/>
    <dgm:cxn modelId="{8BC2DF85-720D-4ED2-8125-5122CE54F692}" type="presParOf" srcId="{A4362473-0905-46F6-9389-E99BD78CDA35}" destId="{EFEF07C7-E1A1-48F0-A3F7-681A4E813AB1}" srcOrd="8" destOrd="0" presId="urn:microsoft.com/office/officeart/2008/layout/LinedList"/>
    <dgm:cxn modelId="{28A02B5E-CC21-4AF4-A6BD-E00E9E3FCB78}" type="presParOf" srcId="{A4362473-0905-46F6-9389-E99BD78CDA35}" destId="{15D6B857-ECC8-4CF5-9088-0C103058E75D}" srcOrd="9" destOrd="0" presId="urn:microsoft.com/office/officeart/2008/layout/LinedList"/>
    <dgm:cxn modelId="{B0F3380E-BB9E-44B1-9685-50E7A953D710}" type="presParOf" srcId="{A4362473-0905-46F6-9389-E99BD78CDA35}" destId="{9E1C14F8-DD99-4EE2-8E94-196BB7FC88EF}" srcOrd="10" destOrd="0" presId="urn:microsoft.com/office/officeart/2008/layout/LinedList"/>
    <dgm:cxn modelId="{6BA8C0DD-A2D8-4B8F-AAE0-9A31B09A6E87}" type="presParOf" srcId="{9E1C14F8-DD99-4EE2-8E94-196BB7FC88EF}" destId="{7B67510A-2E34-4441-9B6D-453B0386E296}" srcOrd="0" destOrd="0" presId="urn:microsoft.com/office/officeart/2008/layout/LinedList"/>
    <dgm:cxn modelId="{43FE15C6-576E-44B8-A74F-7B096E351159}" type="presParOf" srcId="{9E1C14F8-DD99-4EE2-8E94-196BB7FC88EF}" destId="{89109ABB-0DBD-4E74-BBCA-F6F56E46DBC0}" srcOrd="1" destOrd="0" presId="urn:microsoft.com/office/officeart/2008/layout/LinedList"/>
    <dgm:cxn modelId="{F1566C30-46AE-42B6-8F9E-2DA96BFD9738}" type="presParOf" srcId="{9E1C14F8-DD99-4EE2-8E94-196BB7FC88EF}" destId="{B55EDC58-63BE-4443-BFD3-94E0845ECEB7}" srcOrd="2" destOrd="0" presId="urn:microsoft.com/office/officeart/2008/layout/LinedList"/>
    <dgm:cxn modelId="{023DA809-0223-4BF7-925D-E4E9FADE1D54}" type="presParOf" srcId="{A4362473-0905-46F6-9389-E99BD78CDA35}" destId="{02B365C0-ED46-4BD6-8D4D-2857F561F3D2}" srcOrd="11" destOrd="0" presId="urn:microsoft.com/office/officeart/2008/layout/LinedList"/>
    <dgm:cxn modelId="{1EB2A055-EAE3-4F66-9D25-B6DADF9CE737}" type="presParOf" srcId="{A4362473-0905-46F6-9389-E99BD78CDA35}" destId="{5BDC877E-3312-40E1-972C-57A82FBAC64B}" srcOrd="12" destOrd="0" presId="urn:microsoft.com/office/officeart/2008/layout/LinedList"/>
    <dgm:cxn modelId="{7CE67240-7CB0-4670-AEF3-99F221AA443D}" type="presParOf" srcId="{A4362473-0905-46F6-9389-E99BD78CDA35}" destId="{F0BD6FA8-1BE1-4CA4-B98B-FB4389132725}" srcOrd="13" destOrd="0" presId="urn:microsoft.com/office/officeart/2008/layout/LinedList"/>
    <dgm:cxn modelId="{F38E36A6-62BC-482D-9FA6-677A9ADF8905}" type="presParOf" srcId="{F0BD6FA8-1BE1-4CA4-B98B-FB4389132725}" destId="{4C785B76-0F9F-4D8B-9C34-E3DC555B6AAD}" srcOrd="0" destOrd="0" presId="urn:microsoft.com/office/officeart/2008/layout/LinedList"/>
    <dgm:cxn modelId="{BFF666B9-7258-403D-AD21-A36BE2F8DF87}" type="presParOf" srcId="{F0BD6FA8-1BE1-4CA4-B98B-FB4389132725}" destId="{20AEC0F2-3BD4-48B9-93F6-C34767021409}" srcOrd="1" destOrd="0" presId="urn:microsoft.com/office/officeart/2008/layout/LinedList"/>
    <dgm:cxn modelId="{FB0C9648-C71C-49FA-AE68-D053DA5C6E30}" type="presParOf" srcId="{F0BD6FA8-1BE1-4CA4-B98B-FB4389132725}" destId="{D5CDA82D-BD6E-4A94-BB57-29BD28DEF241}" srcOrd="2" destOrd="0" presId="urn:microsoft.com/office/officeart/2008/layout/LinedList"/>
    <dgm:cxn modelId="{A3D107E5-3461-4D33-B127-D784CF9160C8}" type="presParOf" srcId="{A4362473-0905-46F6-9389-E99BD78CDA35}" destId="{C19F6C18-8CC1-45E6-BD32-652670C46CBF}" srcOrd="14" destOrd="0" presId="urn:microsoft.com/office/officeart/2008/layout/LinedList"/>
    <dgm:cxn modelId="{DF286532-5447-46C1-804E-67FC35A5B2F7}" type="presParOf" srcId="{A4362473-0905-46F6-9389-E99BD78CDA35}" destId="{C1DA49AD-2B4F-4048-919F-0B0EEA8AED15}" srcOrd="15" destOrd="0" presId="urn:microsoft.com/office/officeart/2008/layout/LinedList"/>
    <dgm:cxn modelId="{9408C058-F41B-4773-899A-5ABB3F6C825C}" type="presParOf" srcId="{A4362473-0905-46F6-9389-E99BD78CDA35}" destId="{B54E6288-2814-4325-A0AE-6307BB3C9A76}" srcOrd="16" destOrd="0" presId="urn:microsoft.com/office/officeart/2008/layout/LinedList"/>
    <dgm:cxn modelId="{2FC2A5FF-9EA6-4B2F-B747-B5EE0F6D3C41}" type="presParOf" srcId="{B54E6288-2814-4325-A0AE-6307BB3C9A76}" destId="{D875C5FE-2A69-4B0B-8CDB-433BF255CDF4}" srcOrd="0" destOrd="0" presId="urn:microsoft.com/office/officeart/2008/layout/LinedList"/>
    <dgm:cxn modelId="{EC1187F5-50D2-448A-A25F-EEE3A1743080}" type="presParOf" srcId="{B54E6288-2814-4325-A0AE-6307BB3C9A76}" destId="{FE0B1DFE-C683-4BA2-970A-CC60B5206E6D}" srcOrd="1" destOrd="0" presId="urn:microsoft.com/office/officeart/2008/layout/LinedList"/>
    <dgm:cxn modelId="{9528CF99-3A33-4340-AAD5-187A2A1F191B}" type="presParOf" srcId="{B54E6288-2814-4325-A0AE-6307BB3C9A76}" destId="{4C35CB30-6959-4E25-8C3D-0E6381066D93}" srcOrd="2" destOrd="0" presId="urn:microsoft.com/office/officeart/2008/layout/LinedList"/>
    <dgm:cxn modelId="{0E2563D4-5F5D-401D-8EE9-E2E6F3B9B679}" type="presParOf" srcId="{A4362473-0905-46F6-9389-E99BD78CDA35}" destId="{D88F149F-7618-47CD-AB1B-5001021BB514}" srcOrd="17" destOrd="0" presId="urn:microsoft.com/office/officeart/2008/layout/LinedList"/>
    <dgm:cxn modelId="{C90C2155-552E-4835-9C52-694CCE26F2F3}" type="presParOf" srcId="{A4362473-0905-46F6-9389-E99BD78CDA35}" destId="{1C17FB26-9A01-43C7-8D62-9EE5512F930A}" srcOrd="18" destOrd="0" presId="urn:microsoft.com/office/officeart/2008/layout/LinedList"/>
    <dgm:cxn modelId="{2193E4EF-0EE0-4B68-A38B-B66282A772AD}" type="presParOf" srcId="{A4362473-0905-46F6-9389-E99BD78CDA35}" destId="{C49A8EE5-0681-4BBD-A089-28FB7DE4F573}" srcOrd="19" destOrd="0" presId="urn:microsoft.com/office/officeart/2008/layout/LinedList"/>
    <dgm:cxn modelId="{1B35D844-7E3E-4B09-A993-98CEED2BD4E1}" type="presParOf" srcId="{C49A8EE5-0681-4BBD-A089-28FB7DE4F573}" destId="{6876B686-5E1C-48AB-B802-A82A6EA54DDF}" srcOrd="0" destOrd="0" presId="urn:microsoft.com/office/officeart/2008/layout/LinedList"/>
    <dgm:cxn modelId="{14DC9436-17A9-4BFD-99D4-41DB15B636CE}" type="presParOf" srcId="{C49A8EE5-0681-4BBD-A089-28FB7DE4F573}" destId="{2055F7F5-95B8-4C55-96F6-56DB07C54B25}" srcOrd="1" destOrd="0" presId="urn:microsoft.com/office/officeart/2008/layout/LinedList"/>
    <dgm:cxn modelId="{84DB8104-F074-4D53-B8F6-9BA2A55F12E3}" type="presParOf" srcId="{C49A8EE5-0681-4BBD-A089-28FB7DE4F573}" destId="{69823E44-3A56-45C7-BAFE-9DDFEE8137C1}" srcOrd="2" destOrd="0" presId="urn:microsoft.com/office/officeart/2008/layout/LinedList"/>
    <dgm:cxn modelId="{16C0D8BE-E35F-4364-A3BC-6AA157033382}" type="presParOf" srcId="{A4362473-0905-46F6-9389-E99BD78CDA35}" destId="{7DE23B67-3E18-4337-A3D3-33282EDC8F69}" srcOrd="20" destOrd="0" presId="urn:microsoft.com/office/officeart/2008/layout/LinedList"/>
    <dgm:cxn modelId="{91447998-82C4-40B3-A24A-9D31D393CE5F}" type="presParOf" srcId="{A4362473-0905-46F6-9389-E99BD78CDA35}" destId="{6EBF6084-17DA-4F0D-B7AA-BED324F89BCA}" srcOrd="21" destOrd="0" presId="urn:microsoft.com/office/officeart/2008/layout/LinedList"/>
    <dgm:cxn modelId="{B76F019D-3495-49FE-ACF2-040A8E675109}" type="presParOf" srcId="{A4362473-0905-46F6-9389-E99BD78CDA35}" destId="{A18D1C59-12E3-4016-85DF-01976410205C}" srcOrd="22" destOrd="0" presId="urn:microsoft.com/office/officeart/2008/layout/LinedList"/>
    <dgm:cxn modelId="{134A3755-46DA-44C0-BF91-524CCC0881E6}" type="presParOf" srcId="{A18D1C59-12E3-4016-85DF-01976410205C}" destId="{0FF5AFE7-4E9D-4848-9DB9-7DE2ABD0B483}" srcOrd="0" destOrd="0" presId="urn:microsoft.com/office/officeart/2008/layout/LinedList"/>
    <dgm:cxn modelId="{C98BBE78-907C-4EDD-9551-A864648036B2}" type="presParOf" srcId="{A18D1C59-12E3-4016-85DF-01976410205C}" destId="{D398D3BC-451B-4E56-A5B5-F73B992A1384}" srcOrd="1" destOrd="0" presId="urn:microsoft.com/office/officeart/2008/layout/LinedList"/>
    <dgm:cxn modelId="{DEFC7EB4-C496-428D-A581-8762936B2E56}" type="presParOf" srcId="{A18D1C59-12E3-4016-85DF-01976410205C}" destId="{620B8256-46E5-4C5A-A9A4-CD01ECE3A41D}" srcOrd="2" destOrd="0" presId="urn:microsoft.com/office/officeart/2008/layout/LinedList"/>
    <dgm:cxn modelId="{8C88D21F-7B6A-4956-9701-B8567344C679}" type="presParOf" srcId="{A4362473-0905-46F6-9389-E99BD78CDA35}" destId="{87D8BAF6-AD28-49DD-9D41-A1342E33898C}" srcOrd="23" destOrd="0" presId="urn:microsoft.com/office/officeart/2008/layout/LinedList"/>
    <dgm:cxn modelId="{10AF30C9-984B-4662-89CA-B450CD2ADB4D}" type="presParOf" srcId="{A4362473-0905-46F6-9389-E99BD78CDA35}" destId="{393689CE-A521-45A6-88B3-1FD79FA231BD}" srcOrd="24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3D48DAC-4CC0-4B8D-AC69-B25D235CD68E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C63DFD2-1704-4F3E-B490-70E5C8CC51AA}">
      <dgm:prSet custT="1"/>
      <dgm:spPr/>
      <dgm:t>
        <a:bodyPr/>
        <a:lstStyle/>
        <a:p>
          <a:r>
            <a:rPr lang="en-GB" sz="2400" b="1" i="1" dirty="0"/>
            <a:t>Targets</a:t>
          </a:r>
          <a:endParaRPr lang="en-US" sz="2400" b="1" i="1" dirty="0"/>
        </a:p>
      </dgm:t>
    </dgm:pt>
    <dgm:pt modelId="{E11A6C79-3C3C-479B-9654-82D77637FABF}" type="parTrans" cxnId="{19762589-9DEB-4B06-BAB0-C1B2FD3DA0F7}">
      <dgm:prSet/>
      <dgm:spPr/>
      <dgm:t>
        <a:bodyPr/>
        <a:lstStyle/>
        <a:p>
          <a:endParaRPr lang="en-GB"/>
        </a:p>
      </dgm:t>
    </dgm:pt>
    <dgm:pt modelId="{26248AFE-F230-4AA1-ABBC-4D8B6836935C}" type="sibTrans" cxnId="{19762589-9DEB-4B06-BAB0-C1B2FD3DA0F7}">
      <dgm:prSet/>
      <dgm:spPr/>
      <dgm:t>
        <a:bodyPr/>
        <a:lstStyle/>
        <a:p>
          <a:endParaRPr lang="en-GB"/>
        </a:p>
      </dgm:t>
    </dgm:pt>
    <dgm:pt modelId="{103F465C-81F0-4E9A-8A19-397E611FE2A3}">
      <dgm:prSet custT="1"/>
      <dgm:spPr/>
      <dgm:t>
        <a:bodyPr/>
        <a:lstStyle/>
        <a:p>
          <a:r>
            <a:rPr lang="en-GB" sz="2200" b="1" i="1" kern="1200" baseline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orbel" panose="020B0503020204020204"/>
              <a:ea typeface="+mn-ea"/>
              <a:cs typeface="+mn-cs"/>
            </a:rPr>
            <a:t>Pillars: </a:t>
          </a:r>
          <a:r>
            <a:rPr lang="en-GB" sz="2200" b="0" i="1" kern="1200" baseline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orbel" panose="020B0503020204020204"/>
              <a:ea typeface="+mn-ea"/>
              <a:cs typeface="+mn-cs"/>
            </a:rPr>
            <a:t>Energy Efficiency, Renewables, Carbon pricing</a:t>
          </a:r>
          <a:endParaRPr lang="en-US" sz="2200" b="0" i="1" kern="1200" baseline="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orbel" panose="020B0503020204020204"/>
            <a:ea typeface="+mn-ea"/>
            <a:cs typeface="+mn-cs"/>
          </a:endParaRPr>
        </a:p>
      </dgm:t>
    </dgm:pt>
    <dgm:pt modelId="{70264D51-127A-4D2A-8B18-3F8B06013084}" type="parTrans" cxnId="{533C9463-CD89-4090-AE62-437DD2BC0F3D}">
      <dgm:prSet/>
      <dgm:spPr/>
      <dgm:t>
        <a:bodyPr/>
        <a:lstStyle/>
        <a:p>
          <a:endParaRPr lang="en-GB"/>
        </a:p>
      </dgm:t>
    </dgm:pt>
    <dgm:pt modelId="{E2DD32B9-4317-4DFB-B60F-2AB40DB0B9A5}" type="sibTrans" cxnId="{533C9463-CD89-4090-AE62-437DD2BC0F3D}">
      <dgm:prSet/>
      <dgm:spPr/>
      <dgm:t>
        <a:bodyPr/>
        <a:lstStyle/>
        <a:p>
          <a:endParaRPr lang="en-GB"/>
        </a:p>
      </dgm:t>
    </dgm:pt>
    <dgm:pt modelId="{F21EF575-8227-464B-BAE5-92052B2278EE}">
      <dgm:prSet custT="1"/>
      <dgm:spPr/>
      <dgm:t>
        <a:bodyPr/>
        <a:lstStyle/>
        <a:p>
          <a:r>
            <a:rPr lang="en-GB" sz="2200" b="1" i="1" kern="1200" baseline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orbel" panose="020B0503020204020204"/>
              <a:ea typeface="+mn-ea"/>
              <a:cs typeface="+mn-cs"/>
            </a:rPr>
            <a:t>2030: </a:t>
          </a:r>
          <a:r>
            <a:rPr lang="en-GB" sz="2200" b="0" i="1" kern="1200" baseline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orbel" panose="020B0503020204020204"/>
              <a:ea typeface="+mn-ea"/>
              <a:cs typeface="+mn-cs"/>
            </a:rPr>
            <a:t>-55% GHG, 40% RES (RES-E &gt; 60%), -40% Energy use</a:t>
          </a:r>
          <a:endParaRPr lang="en-US" sz="2200" b="0" i="1" kern="1200" baseline="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orbel" panose="020B0503020204020204"/>
            <a:ea typeface="+mn-ea"/>
            <a:cs typeface="+mn-cs"/>
          </a:endParaRPr>
        </a:p>
      </dgm:t>
    </dgm:pt>
    <dgm:pt modelId="{C0792F4D-410C-4C68-B6EF-77680B03D135}" type="parTrans" cxnId="{4BAAF2A9-5DDB-4454-8550-2EBF9AC4B3A6}">
      <dgm:prSet/>
      <dgm:spPr/>
      <dgm:t>
        <a:bodyPr/>
        <a:lstStyle/>
        <a:p>
          <a:endParaRPr lang="en-GB"/>
        </a:p>
      </dgm:t>
    </dgm:pt>
    <dgm:pt modelId="{8DF28901-3114-4EDE-A248-E8C9B49F6282}" type="sibTrans" cxnId="{4BAAF2A9-5DDB-4454-8550-2EBF9AC4B3A6}">
      <dgm:prSet/>
      <dgm:spPr/>
      <dgm:t>
        <a:bodyPr/>
        <a:lstStyle/>
        <a:p>
          <a:endParaRPr lang="en-GB"/>
        </a:p>
      </dgm:t>
    </dgm:pt>
    <dgm:pt modelId="{4595B351-7758-4224-9078-2809ADDB09AE}">
      <dgm:prSet custT="1"/>
      <dgm:spPr/>
      <dgm:t>
        <a:bodyPr/>
        <a:lstStyle/>
        <a:p>
          <a:r>
            <a:rPr lang="en-GB" sz="2200" b="1" i="1" kern="1200" baseline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orbel" panose="020B0503020204020204"/>
              <a:ea typeface="+mn-ea"/>
              <a:cs typeface="+mn-cs"/>
            </a:rPr>
            <a:t>2050: </a:t>
          </a:r>
          <a:r>
            <a:rPr lang="en-GB" sz="2200" b="0" i="1" kern="1200" baseline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orbel" panose="020B0503020204020204"/>
              <a:ea typeface="+mn-ea"/>
              <a:cs typeface="+mn-cs"/>
            </a:rPr>
            <a:t>Net zero GHG emissions</a:t>
          </a:r>
          <a:endParaRPr lang="en-US" sz="2200" b="0" i="1" kern="1200" baseline="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orbel" panose="020B0503020204020204"/>
            <a:ea typeface="+mn-ea"/>
            <a:cs typeface="+mn-cs"/>
          </a:endParaRPr>
        </a:p>
      </dgm:t>
    </dgm:pt>
    <dgm:pt modelId="{1E52918F-7BC6-43D2-8356-9D6C71A782CD}" type="parTrans" cxnId="{8EF20333-C98E-4E85-B148-4E74305EE2B9}">
      <dgm:prSet/>
      <dgm:spPr/>
      <dgm:t>
        <a:bodyPr/>
        <a:lstStyle/>
        <a:p>
          <a:endParaRPr lang="en-GB"/>
        </a:p>
      </dgm:t>
    </dgm:pt>
    <dgm:pt modelId="{6BA80685-FCC1-44B6-9D17-E197682EA071}" type="sibTrans" cxnId="{8EF20333-C98E-4E85-B148-4E74305EE2B9}">
      <dgm:prSet/>
      <dgm:spPr/>
      <dgm:t>
        <a:bodyPr/>
        <a:lstStyle/>
        <a:p>
          <a:endParaRPr lang="en-GB"/>
        </a:p>
      </dgm:t>
    </dgm:pt>
    <dgm:pt modelId="{87B898F1-8229-48C3-B0F1-ACAB6C4B45C6}" type="pres">
      <dgm:prSet presAssocID="{43D48DAC-4CC0-4B8D-AC69-B25D235CD68E}" presName="linearFlow" presStyleCnt="0">
        <dgm:presLayoutVars>
          <dgm:dir/>
          <dgm:animLvl val="lvl"/>
          <dgm:resizeHandles val="exact"/>
        </dgm:presLayoutVars>
      </dgm:prSet>
      <dgm:spPr/>
    </dgm:pt>
    <dgm:pt modelId="{EBEDDDB2-5FA5-4116-8C2F-B462B371E2B5}" type="pres">
      <dgm:prSet presAssocID="{AC63DFD2-1704-4F3E-B490-70E5C8CC51AA}" presName="composite" presStyleCnt="0"/>
      <dgm:spPr/>
    </dgm:pt>
    <dgm:pt modelId="{95A95C16-DE41-4C12-81E6-7A3F9922C9F5}" type="pres">
      <dgm:prSet presAssocID="{AC63DFD2-1704-4F3E-B490-70E5C8CC51AA}" presName="parentText" presStyleLbl="alignNode1" presStyleIdx="0" presStyleCnt="1" custScaleX="116404">
        <dgm:presLayoutVars>
          <dgm:chMax val="1"/>
          <dgm:bulletEnabled val="1"/>
        </dgm:presLayoutVars>
      </dgm:prSet>
      <dgm:spPr/>
    </dgm:pt>
    <dgm:pt modelId="{FC655ABD-890D-4877-901E-AA05C89CAB5C}" type="pres">
      <dgm:prSet presAssocID="{AC63DFD2-1704-4F3E-B490-70E5C8CC51AA}" presName="descendantText" presStyleLbl="alignAcc1" presStyleIdx="0" presStyleCnt="1">
        <dgm:presLayoutVars>
          <dgm:bulletEnabled val="1"/>
        </dgm:presLayoutVars>
      </dgm:prSet>
      <dgm:spPr/>
    </dgm:pt>
  </dgm:ptLst>
  <dgm:cxnLst>
    <dgm:cxn modelId="{8EF20333-C98E-4E85-B148-4E74305EE2B9}" srcId="{AC63DFD2-1704-4F3E-B490-70E5C8CC51AA}" destId="{4595B351-7758-4224-9078-2809ADDB09AE}" srcOrd="2" destOrd="0" parTransId="{1E52918F-7BC6-43D2-8356-9D6C71A782CD}" sibTransId="{6BA80685-FCC1-44B6-9D17-E197682EA071}"/>
    <dgm:cxn modelId="{533C9463-CD89-4090-AE62-437DD2BC0F3D}" srcId="{AC63DFD2-1704-4F3E-B490-70E5C8CC51AA}" destId="{103F465C-81F0-4E9A-8A19-397E611FE2A3}" srcOrd="0" destOrd="0" parTransId="{70264D51-127A-4D2A-8B18-3F8B06013084}" sibTransId="{E2DD32B9-4317-4DFB-B60F-2AB40DB0B9A5}"/>
    <dgm:cxn modelId="{88B7F44D-C08C-4B3E-A2DE-B5169E9E5F6C}" type="presOf" srcId="{AC63DFD2-1704-4F3E-B490-70E5C8CC51AA}" destId="{95A95C16-DE41-4C12-81E6-7A3F9922C9F5}" srcOrd="0" destOrd="0" presId="urn:microsoft.com/office/officeart/2005/8/layout/chevron2"/>
    <dgm:cxn modelId="{19762589-9DEB-4B06-BAB0-C1B2FD3DA0F7}" srcId="{43D48DAC-4CC0-4B8D-AC69-B25D235CD68E}" destId="{AC63DFD2-1704-4F3E-B490-70E5C8CC51AA}" srcOrd="0" destOrd="0" parTransId="{E11A6C79-3C3C-479B-9654-82D77637FABF}" sibTransId="{26248AFE-F230-4AA1-ABBC-4D8B6836935C}"/>
    <dgm:cxn modelId="{1317F78D-FB36-4350-9A02-F42B75017787}" type="presOf" srcId="{F21EF575-8227-464B-BAE5-92052B2278EE}" destId="{FC655ABD-890D-4877-901E-AA05C89CAB5C}" srcOrd="0" destOrd="1" presId="urn:microsoft.com/office/officeart/2005/8/layout/chevron2"/>
    <dgm:cxn modelId="{FE792598-56BA-42AC-9915-DBF01E0B891C}" type="presOf" srcId="{4595B351-7758-4224-9078-2809ADDB09AE}" destId="{FC655ABD-890D-4877-901E-AA05C89CAB5C}" srcOrd="0" destOrd="2" presId="urn:microsoft.com/office/officeart/2005/8/layout/chevron2"/>
    <dgm:cxn modelId="{4BAAF2A9-5DDB-4454-8550-2EBF9AC4B3A6}" srcId="{AC63DFD2-1704-4F3E-B490-70E5C8CC51AA}" destId="{F21EF575-8227-464B-BAE5-92052B2278EE}" srcOrd="1" destOrd="0" parTransId="{C0792F4D-410C-4C68-B6EF-77680B03D135}" sibTransId="{8DF28901-3114-4EDE-A248-E8C9B49F6282}"/>
    <dgm:cxn modelId="{BEFFBEB7-4398-43D4-BE50-0B40CD1D3613}" type="presOf" srcId="{103F465C-81F0-4E9A-8A19-397E611FE2A3}" destId="{FC655ABD-890D-4877-901E-AA05C89CAB5C}" srcOrd="0" destOrd="0" presId="urn:microsoft.com/office/officeart/2005/8/layout/chevron2"/>
    <dgm:cxn modelId="{D09C72F7-E1A5-4AAE-AB04-E0B64A85C725}" type="presOf" srcId="{43D48DAC-4CC0-4B8D-AC69-B25D235CD68E}" destId="{87B898F1-8229-48C3-B0F1-ACAB6C4B45C6}" srcOrd="0" destOrd="0" presId="urn:microsoft.com/office/officeart/2005/8/layout/chevron2"/>
    <dgm:cxn modelId="{BE049B37-B191-4C91-8A8A-9B8FA9A4CC58}" type="presParOf" srcId="{87B898F1-8229-48C3-B0F1-ACAB6C4B45C6}" destId="{EBEDDDB2-5FA5-4116-8C2F-B462B371E2B5}" srcOrd="0" destOrd="0" presId="urn:microsoft.com/office/officeart/2005/8/layout/chevron2"/>
    <dgm:cxn modelId="{3176AFAB-1622-4B4B-A73E-67A8B4A8F3E9}" type="presParOf" srcId="{EBEDDDB2-5FA5-4116-8C2F-B462B371E2B5}" destId="{95A95C16-DE41-4C12-81E6-7A3F9922C9F5}" srcOrd="0" destOrd="0" presId="urn:microsoft.com/office/officeart/2005/8/layout/chevron2"/>
    <dgm:cxn modelId="{2740DA90-B6F1-448F-BB98-57B21431F23C}" type="presParOf" srcId="{EBEDDDB2-5FA5-4116-8C2F-B462B371E2B5}" destId="{FC655ABD-890D-4877-901E-AA05C89CAB5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3C9B331-6CC3-4CD9-8E23-14ADC102AF6F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8252109-BD44-4F41-81BC-84A87B575DB0}">
      <dgm:prSet custT="1"/>
      <dgm:spPr/>
      <dgm:t>
        <a:bodyPr/>
        <a:lstStyle/>
        <a:p>
          <a:r>
            <a:rPr lang="en-GB" sz="3200" b="1" i="1" baseline="0" dirty="0"/>
            <a:t>Strategy</a:t>
          </a:r>
          <a:endParaRPr lang="en-US" sz="3200" dirty="0"/>
        </a:p>
      </dgm:t>
    </dgm:pt>
    <dgm:pt modelId="{02A4CE35-5A41-4222-8627-C3917B4369DB}" type="parTrans" cxnId="{80907430-9FDB-406D-810D-3348459A49D2}">
      <dgm:prSet/>
      <dgm:spPr/>
      <dgm:t>
        <a:bodyPr/>
        <a:lstStyle/>
        <a:p>
          <a:endParaRPr lang="en-GB"/>
        </a:p>
      </dgm:t>
    </dgm:pt>
    <dgm:pt modelId="{0B4620A3-E649-4B96-9001-A0D83E4F274F}" type="sibTrans" cxnId="{80907430-9FDB-406D-810D-3348459A49D2}">
      <dgm:prSet/>
      <dgm:spPr/>
      <dgm:t>
        <a:bodyPr/>
        <a:lstStyle/>
        <a:p>
          <a:endParaRPr lang="en-GB"/>
        </a:p>
      </dgm:t>
    </dgm:pt>
    <dgm:pt modelId="{C28B9EEF-86D1-426D-96E5-2C901A17A231}">
      <dgm:prSet custT="1"/>
      <dgm:spPr/>
      <dgm:t>
        <a:bodyPr/>
        <a:lstStyle/>
        <a:p>
          <a:r>
            <a:rPr lang="en-GB" sz="1800" b="1" i="1" baseline="0" dirty="0"/>
            <a:t>Decarbonise Power Generation</a:t>
          </a:r>
          <a:r>
            <a:rPr lang="en-GB" sz="1800" baseline="0" dirty="0"/>
            <a:t> =&gt; Renewables +Storage, mainly</a:t>
          </a:r>
          <a:endParaRPr lang="en-US" sz="1800" dirty="0"/>
        </a:p>
      </dgm:t>
    </dgm:pt>
    <dgm:pt modelId="{344BCEBB-98DA-485D-832B-9E0978B054C9}" type="parTrans" cxnId="{97DA1A82-40F9-41E6-A367-12A25CEEC0E2}">
      <dgm:prSet/>
      <dgm:spPr/>
      <dgm:t>
        <a:bodyPr/>
        <a:lstStyle/>
        <a:p>
          <a:endParaRPr lang="en-GB"/>
        </a:p>
      </dgm:t>
    </dgm:pt>
    <dgm:pt modelId="{D6F73DC4-AE4C-42D5-A4A7-76B3C0C82BC3}" type="sibTrans" cxnId="{97DA1A82-40F9-41E6-A367-12A25CEEC0E2}">
      <dgm:prSet/>
      <dgm:spPr/>
      <dgm:t>
        <a:bodyPr/>
        <a:lstStyle/>
        <a:p>
          <a:endParaRPr lang="en-GB"/>
        </a:p>
      </dgm:t>
    </dgm:pt>
    <dgm:pt modelId="{FAFDBDD6-E613-4F0A-BE4F-FEBAA916CEC9}">
      <dgm:prSet custT="1"/>
      <dgm:spPr/>
      <dgm:t>
        <a:bodyPr/>
        <a:lstStyle/>
        <a:p>
          <a:r>
            <a:rPr lang="en-GB" sz="1800" b="1" i="1" baseline="0" dirty="0"/>
            <a:t>Electricity as a zero carbon carrier in transport and heat	</a:t>
          </a:r>
          <a:r>
            <a:rPr lang="en-GB" sz="1800" baseline="0" dirty="0"/>
            <a:t>=&gt; electrification</a:t>
          </a:r>
          <a:endParaRPr lang="en-US" sz="1800" dirty="0"/>
        </a:p>
      </dgm:t>
    </dgm:pt>
    <dgm:pt modelId="{E794E361-5AED-42B4-B437-DDB1E13BA0DD}" type="parTrans" cxnId="{809290F5-37C1-455C-BD7A-D23798E71F26}">
      <dgm:prSet/>
      <dgm:spPr/>
      <dgm:t>
        <a:bodyPr/>
        <a:lstStyle/>
        <a:p>
          <a:endParaRPr lang="en-GB"/>
        </a:p>
      </dgm:t>
    </dgm:pt>
    <dgm:pt modelId="{1A657E65-4C4A-431D-A258-E235081668F6}" type="sibTrans" cxnId="{809290F5-37C1-455C-BD7A-D23798E71F26}">
      <dgm:prSet/>
      <dgm:spPr/>
      <dgm:t>
        <a:bodyPr/>
        <a:lstStyle/>
        <a:p>
          <a:endParaRPr lang="en-GB"/>
        </a:p>
      </dgm:t>
    </dgm:pt>
    <dgm:pt modelId="{3C27B269-9DD3-4767-B1D7-28BFE0041C74}">
      <dgm:prSet custT="1"/>
      <dgm:spPr/>
      <dgm:t>
        <a:bodyPr/>
        <a:lstStyle/>
        <a:p>
          <a:r>
            <a:rPr lang="en-GB" sz="1800" b="1" baseline="0" dirty="0">
              <a:solidFill>
                <a:srgbClr val="FF0000"/>
              </a:solidFill>
            </a:rPr>
            <a:t>Produce</a:t>
          </a:r>
          <a:r>
            <a:rPr lang="en-GB" sz="1800" baseline="0" dirty="0"/>
            <a:t> </a:t>
          </a:r>
          <a:r>
            <a:rPr lang="en-GB" sz="1800" b="1" i="1" baseline="0" dirty="0"/>
            <a:t>green (carbon-neutral) gaseous and liquid fuels </a:t>
          </a:r>
          <a:r>
            <a:rPr lang="en-GB" sz="1800" b="0" i="1" baseline="0" dirty="0"/>
            <a:t>=&gt;</a:t>
          </a:r>
          <a:r>
            <a:rPr lang="en-GB" sz="1800" b="0" i="0" baseline="0" dirty="0"/>
            <a:t> where electrification not possible</a:t>
          </a:r>
          <a:r>
            <a:rPr lang="en-GB" sz="1800" b="1" i="1" baseline="0" dirty="0"/>
            <a:t> </a:t>
          </a:r>
          <a:endParaRPr lang="en-US" sz="1800" b="1" i="1" dirty="0"/>
        </a:p>
      </dgm:t>
    </dgm:pt>
    <dgm:pt modelId="{8D978E0C-060D-45F9-BDD0-FDF5830A891E}" type="parTrans" cxnId="{C080149A-A138-4566-B1BE-54C7B715106C}">
      <dgm:prSet/>
      <dgm:spPr/>
      <dgm:t>
        <a:bodyPr/>
        <a:lstStyle/>
        <a:p>
          <a:endParaRPr lang="en-GB"/>
        </a:p>
      </dgm:t>
    </dgm:pt>
    <dgm:pt modelId="{7492EE3F-6EE5-4D1E-B51B-321088EE172A}" type="sibTrans" cxnId="{C080149A-A138-4566-B1BE-54C7B715106C}">
      <dgm:prSet/>
      <dgm:spPr/>
      <dgm:t>
        <a:bodyPr/>
        <a:lstStyle/>
        <a:p>
          <a:endParaRPr lang="en-GB"/>
        </a:p>
      </dgm:t>
    </dgm:pt>
    <dgm:pt modelId="{A67C8835-32C0-4238-B76E-C8D065036572}">
      <dgm:prSet custT="1"/>
      <dgm:spPr/>
      <dgm:t>
        <a:bodyPr/>
        <a:lstStyle/>
        <a:p>
          <a:r>
            <a:rPr lang="en-US" sz="1800" b="1" i="1" dirty="0"/>
            <a:t>Optimize overall efficiency to avoid excessive increase in electricity challenged by RES potential!</a:t>
          </a:r>
        </a:p>
      </dgm:t>
    </dgm:pt>
    <dgm:pt modelId="{F6343942-F8B6-4BFE-80B4-4E4A7D1332D3}" type="parTrans" cxnId="{3DBA893A-8EA6-476B-9CA9-469E63143746}">
      <dgm:prSet/>
      <dgm:spPr/>
      <dgm:t>
        <a:bodyPr/>
        <a:lstStyle/>
        <a:p>
          <a:endParaRPr lang="en-GB"/>
        </a:p>
      </dgm:t>
    </dgm:pt>
    <dgm:pt modelId="{75F67295-1184-403A-9AD2-6DEC2F68B47F}" type="sibTrans" cxnId="{3DBA893A-8EA6-476B-9CA9-469E63143746}">
      <dgm:prSet/>
      <dgm:spPr/>
      <dgm:t>
        <a:bodyPr/>
        <a:lstStyle/>
        <a:p>
          <a:endParaRPr lang="en-GB"/>
        </a:p>
      </dgm:t>
    </dgm:pt>
    <dgm:pt modelId="{827BB7B4-EB8D-4D0F-9193-5E418DBF2442}">
      <dgm:prSet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en-US" sz="1800" b="1" i="1" dirty="0"/>
            <a:t>Biomass origin (limited potential)</a:t>
          </a:r>
        </a:p>
      </dgm:t>
    </dgm:pt>
    <dgm:pt modelId="{7CBBACAB-6051-45BF-A3A8-A46E79030AC0}" type="parTrans" cxnId="{025F6CF6-6156-4028-84C9-7EE0618A96BA}">
      <dgm:prSet/>
      <dgm:spPr/>
      <dgm:t>
        <a:bodyPr/>
        <a:lstStyle/>
        <a:p>
          <a:endParaRPr lang="en-GB"/>
        </a:p>
      </dgm:t>
    </dgm:pt>
    <dgm:pt modelId="{3E549758-404A-49B6-8639-44FDF5ED0EBE}" type="sibTrans" cxnId="{025F6CF6-6156-4028-84C9-7EE0618A96BA}">
      <dgm:prSet/>
      <dgm:spPr/>
      <dgm:t>
        <a:bodyPr/>
        <a:lstStyle/>
        <a:p>
          <a:endParaRPr lang="en-GB"/>
        </a:p>
      </dgm:t>
    </dgm:pt>
    <dgm:pt modelId="{004C5ED8-7370-450A-B4E0-28543C2C2D71}">
      <dgm:prSet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en-US" sz="1800" b="1" i="1" dirty="0"/>
            <a:t>Electricity origin: Hydrogen from renewables</a:t>
          </a:r>
        </a:p>
      </dgm:t>
    </dgm:pt>
    <dgm:pt modelId="{C6108EB6-FE84-4B30-8673-049091C7540B}" type="parTrans" cxnId="{98EB7B69-767B-4215-AA26-079577310713}">
      <dgm:prSet/>
      <dgm:spPr/>
      <dgm:t>
        <a:bodyPr/>
        <a:lstStyle/>
        <a:p>
          <a:endParaRPr lang="en-GB"/>
        </a:p>
      </dgm:t>
    </dgm:pt>
    <dgm:pt modelId="{18B44E6A-A1E6-4345-A9DC-C4CE071A04B0}" type="sibTrans" cxnId="{98EB7B69-767B-4215-AA26-079577310713}">
      <dgm:prSet/>
      <dgm:spPr/>
      <dgm:t>
        <a:bodyPr/>
        <a:lstStyle/>
        <a:p>
          <a:endParaRPr lang="en-GB"/>
        </a:p>
      </dgm:t>
    </dgm:pt>
    <dgm:pt modelId="{37C747C6-9225-41FE-B686-A3BD72A41607}">
      <dgm:prSet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en-US" sz="1800" b="1" i="1" dirty="0"/>
            <a:t>CO2 from biogenic and air capture origins</a:t>
          </a:r>
        </a:p>
      </dgm:t>
    </dgm:pt>
    <dgm:pt modelId="{3A804FBA-3D07-423A-A40E-5D51D523A907}" type="parTrans" cxnId="{D8A83B44-E2B0-4BBC-BF0C-E9E63B0EB48A}">
      <dgm:prSet/>
      <dgm:spPr/>
      <dgm:t>
        <a:bodyPr/>
        <a:lstStyle/>
        <a:p>
          <a:endParaRPr lang="en-GB"/>
        </a:p>
      </dgm:t>
    </dgm:pt>
    <dgm:pt modelId="{B5D3ACBA-E9E3-48A0-AB25-6175F5A66F3C}" type="sibTrans" cxnId="{D8A83B44-E2B0-4BBC-BF0C-E9E63B0EB48A}">
      <dgm:prSet/>
      <dgm:spPr/>
      <dgm:t>
        <a:bodyPr/>
        <a:lstStyle/>
        <a:p>
          <a:endParaRPr lang="en-GB"/>
        </a:p>
      </dgm:t>
    </dgm:pt>
    <dgm:pt modelId="{F52D25A2-004F-4B54-9A1E-EAAE13AB3B35}">
      <dgm:prSet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en-US" sz="1800" b="1" i="1" dirty="0"/>
            <a:t>Fossils origin: Requires underground storage of CO2 (unavailable) otherwise not climate neutral</a:t>
          </a:r>
        </a:p>
      </dgm:t>
    </dgm:pt>
    <dgm:pt modelId="{D2171A5A-E1C8-49AF-84EA-BAE129353A5A}" type="parTrans" cxnId="{ABAE43C0-6AEF-45F1-8F75-EB10F16E256A}">
      <dgm:prSet/>
      <dgm:spPr/>
      <dgm:t>
        <a:bodyPr/>
        <a:lstStyle/>
        <a:p>
          <a:endParaRPr lang="en-GB"/>
        </a:p>
      </dgm:t>
    </dgm:pt>
    <dgm:pt modelId="{D245DB46-3CA6-4B70-A40D-CBF286FF6CE2}" type="sibTrans" cxnId="{ABAE43C0-6AEF-45F1-8F75-EB10F16E256A}">
      <dgm:prSet/>
      <dgm:spPr/>
      <dgm:t>
        <a:bodyPr/>
        <a:lstStyle/>
        <a:p>
          <a:endParaRPr lang="en-GB"/>
        </a:p>
      </dgm:t>
    </dgm:pt>
    <dgm:pt modelId="{6A4078C0-DA20-4A11-913A-6C131C9800E6}" type="pres">
      <dgm:prSet presAssocID="{F3C9B331-6CC3-4CD9-8E23-14ADC102AF6F}" presName="linearFlow" presStyleCnt="0">
        <dgm:presLayoutVars>
          <dgm:dir/>
          <dgm:animLvl val="lvl"/>
          <dgm:resizeHandles val="exact"/>
        </dgm:presLayoutVars>
      </dgm:prSet>
      <dgm:spPr/>
    </dgm:pt>
    <dgm:pt modelId="{C2AC3330-35A5-467D-BD68-5ECDC3911C42}" type="pres">
      <dgm:prSet presAssocID="{28252109-BD44-4F41-81BC-84A87B575DB0}" presName="composite" presStyleCnt="0"/>
      <dgm:spPr/>
    </dgm:pt>
    <dgm:pt modelId="{A62C939E-E24D-46A3-A478-03FD7550D6B8}" type="pres">
      <dgm:prSet presAssocID="{28252109-BD44-4F41-81BC-84A87B575DB0}" presName="parentText" presStyleLbl="alignNode1" presStyleIdx="0" presStyleCnt="1" custScaleX="126205" custLinFactNeighborX="0" custLinFactNeighborY="-634">
        <dgm:presLayoutVars>
          <dgm:chMax val="1"/>
          <dgm:bulletEnabled val="1"/>
        </dgm:presLayoutVars>
      </dgm:prSet>
      <dgm:spPr/>
    </dgm:pt>
    <dgm:pt modelId="{1B242F17-23C5-44A5-8E39-B19E4A30B53A}" type="pres">
      <dgm:prSet presAssocID="{28252109-BD44-4F41-81BC-84A87B575DB0}" presName="descendantText" presStyleLbl="alignAcc1" presStyleIdx="0" presStyleCnt="1" custScaleY="207928">
        <dgm:presLayoutVars>
          <dgm:bulletEnabled val="1"/>
        </dgm:presLayoutVars>
      </dgm:prSet>
      <dgm:spPr/>
    </dgm:pt>
  </dgm:ptLst>
  <dgm:cxnLst>
    <dgm:cxn modelId="{B3A9C602-E004-4263-BD58-FADCEAD0D25F}" type="presOf" srcId="{F52D25A2-004F-4B54-9A1E-EAAE13AB3B35}" destId="{1B242F17-23C5-44A5-8E39-B19E4A30B53A}" srcOrd="0" destOrd="6" presId="urn:microsoft.com/office/officeart/2005/8/layout/chevron2"/>
    <dgm:cxn modelId="{B830C31F-858D-487B-BBB0-763098084B85}" type="presOf" srcId="{827BB7B4-EB8D-4D0F-9193-5E418DBF2442}" destId="{1B242F17-23C5-44A5-8E39-B19E4A30B53A}" srcOrd="0" destOrd="3" presId="urn:microsoft.com/office/officeart/2005/8/layout/chevron2"/>
    <dgm:cxn modelId="{80907430-9FDB-406D-810D-3348459A49D2}" srcId="{F3C9B331-6CC3-4CD9-8E23-14ADC102AF6F}" destId="{28252109-BD44-4F41-81BC-84A87B575DB0}" srcOrd="0" destOrd="0" parTransId="{02A4CE35-5A41-4222-8627-C3917B4369DB}" sibTransId="{0B4620A3-E649-4B96-9001-A0D83E4F274F}"/>
    <dgm:cxn modelId="{3DBA893A-8EA6-476B-9CA9-469E63143746}" srcId="{28252109-BD44-4F41-81BC-84A87B575DB0}" destId="{A67C8835-32C0-4238-B76E-C8D065036572}" srcOrd="3" destOrd="0" parTransId="{F6343942-F8B6-4BFE-80B4-4E4A7D1332D3}" sibTransId="{75F67295-1184-403A-9AD2-6DEC2F68B47F}"/>
    <dgm:cxn modelId="{4558095F-4FB7-494C-8603-0BCBDF209722}" type="presOf" srcId="{004C5ED8-7370-450A-B4E0-28543C2C2D71}" destId="{1B242F17-23C5-44A5-8E39-B19E4A30B53A}" srcOrd="0" destOrd="4" presId="urn:microsoft.com/office/officeart/2005/8/layout/chevron2"/>
    <dgm:cxn modelId="{D8A83B44-E2B0-4BBC-BF0C-E9E63B0EB48A}" srcId="{3C27B269-9DD3-4767-B1D7-28BFE0041C74}" destId="{37C747C6-9225-41FE-B686-A3BD72A41607}" srcOrd="2" destOrd="0" parTransId="{3A804FBA-3D07-423A-A40E-5D51D523A907}" sibTransId="{B5D3ACBA-E9E3-48A0-AB25-6175F5A66F3C}"/>
    <dgm:cxn modelId="{98EB7B69-767B-4215-AA26-079577310713}" srcId="{3C27B269-9DD3-4767-B1D7-28BFE0041C74}" destId="{004C5ED8-7370-450A-B4E0-28543C2C2D71}" srcOrd="1" destOrd="0" parTransId="{C6108EB6-FE84-4B30-8673-049091C7540B}" sibTransId="{18B44E6A-A1E6-4345-A9DC-C4CE071A04B0}"/>
    <dgm:cxn modelId="{F0D34371-C0EE-4E42-8B58-B83FE12D241B}" type="presOf" srcId="{3C27B269-9DD3-4767-B1D7-28BFE0041C74}" destId="{1B242F17-23C5-44A5-8E39-B19E4A30B53A}" srcOrd="0" destOrd="2" presId="urn:microsoft.com/office/officeart/2005/8/layout/chevron2"/>
    <dgm:cxn modelId="{97DA1A82-40F9-41E6-A367-12A25CEEC0E2}" srcId="{28252109-BD44-4F41-81BC-84A87B575DB0}" destId="{C28B9EEF-86D1-426D-96E5-2C901A17A231}" srcOrd="0" destOrd="0" parTransId="{344BCEBB-98DA-485D-832B-9E0978B054C9}" sibTransId="{D6F73DC4-AE4C-42D5-A4A7-76B3C0C82BC3}"/>
    <dgm:cxn modelId="{C080149A-A138-4566-B1BE-54C7B715106C}" srcId="{28252109-BD44-4F41-81BC-84A87B575DB0}" destId="{3C27B269-9DD3-4767-B1D7-28BFE0041C74}" srcOrd="2" destOrd="0" parTransId="{8D978E0C-060D-45F9-BDD0-FDF5830A891E}" sibTransId="{7492EE3F-6EE5-4D1E-B51B-321088EE172A}"/>
    <dgm:cxn modelId="{312AB49A-5CFC-4D25-B3A2-8D0044EA358C}" type="presOf" srcId="{28252109-BD44-4F41-81BC-84A87B575DB0}" destId="{A62C939E-E24D-46A3-A478-03FD7550D6B8}" srcOrd="0" destOrd="0" presId="urn:microsoft.com/office/officeart/2005/8/layout/chevron2"/>
    <dgm:cxn modelId="{90AC8EB7-C754-40A0-AC8D-FDFB89F7D699}" type="presOf" srcId="{FAFDBDD6-E613-4F0A-BE4F-FEBAA916CEC9}" destId="{1B242F17-23C5-44A5-8E39-B19E4A30B53A}" srcOrd="0" destOrd="1" presId="urn:microsoft.com/office/officeart/2005/8/layout/chevron2"/>
    <dgm:cxn modelId="{89B5F0BE-6974-4ED1-87DA-BEED1179D1B9}" type="presOf" srcId="{A67C8835-32C0-4238-B76E-C8D065036572}" destId="{1B242F17-23C5-44A5-8E39-B19E4A30B53A}" srcOrd="0" destOrd="7" presId="urn:microsoft.com/office/officeart/2005/8/layout/chevron2"/>
    <dgm:cxn modelId="{ABAE43C0-6AEF-45F1-8F75-EB10F16E256A}" srcId="{3C27B269-9DD3-4767-B1D7-28BFE0041C74}" destId="{F52D25A2-004F-4B54-9A1E-EAAE13AB3B35}" srcOrd="3" destOrd="0" parTransId="{D2171A5A-E1C8-49AF-84EA-BAE129353A5A}" sibTransId="{D245DB46-3CA6-4B70-A40D-CBF286FF6CE2}"/>
    <dgm:cxn modelId="{2D5737D7-B7F0-46BA-AF22-5AFCA2036C78}" type="presOf" srcId="{37C747C6-9225-41FE-B686-A3BD72A41607}" destId="{1B242F17-23C5-44A5-8E39-B19E4A30B53A}" srcOrd="0" destOrd="5" presId="urn:microsoft.com/office/officeart/2005/8/layout/chevron2"/>
    <dgm:cxn modelId="{D34D6BE3-65CF-4716-AF91-43277003B02B}" type="presOf" srcId="{C28B9EEF-86D1-426D-96E5-2C901A17A231}" destId="{1B242F17-23C5-44A5-8E39-B19E4A30B53A}" srcOrd="0" destOrd="0" presId="urn:microsoft.com/office/officeart/2005/8/layout/chevron2"/>
    <dgm:cxn modelId="{82CEF9E5-C221-4E94-B60D-240423A68A0A}" type="presOf" srcId="{F3C9B331-6CC3-4CD9-8E23-14ADC102AF6F}" destId="{6A4078C0-DA20-4A11-913A-6C131C9800E6}" srcOrd="0" destOrd="0" presId="urn:microsoft.com/office/officeart/2005/8/layout/chevron2"/>
    <dgm:cxn modelId="{809290F5-37C1-455C-BD7A-D23798E71F26}" srcId="{28252109-BD44-4F41-81BC-84A87B575DB0}" destId="{FAFDBDD6-E613-4F0A-BE4F-FEBAA916CEC9}" srcOrd="1" destOrd="0" parTransId="{E794E361-5AED-42B4-B437-DDB1E13BA0DD}" sibTransId="{1A657E65-4C4A-431D-A258-E235081668F6}"/>
    <dgm:cxn modelId="{025F6CF6-6156-4028-84C9-7EE0618A96BA}" srcId="{3C27B269-9DD3-4767-B1D7-28BFE0041C74}" destId="{827BB7B4-EB8D-4D0F-9193-5E418DBF2442}" srcOrd="0" destOrd="0" parTransId="{7CBBACAB-6051-45BF-A3A8-A46E79030AC0}" sibTransId="{3E549758-404A-49B6-8639-44FDF5ED0EBE}"/>
    <dgm:cxn modelId="{D79B6C9E-9596-45B6-9C31-B1E3013FD7EA}" type="presParOf" srcId="{6A4078C0-DA20-4A11-913A-6C131C9800E6}" destId="{C2AC3330-35A5-467D-BD68-5ECDC3911C42}" srcOrd="0" destOrd="0" presId="urn:microsoft.com/office/officeart/2005/8/layout/chevron2"/>
    <dgm:cxn modelId="{1D96AAD0-BE0B-4C2E-A46E-5C0A2C6BCA32}" type="presParOf" srcId="{C2AC3330-35A5-467D-BD68-5ECDC3911C42}" destId="{A62C939E-E24D-46A3-A478-03FD7550D6B8}" srcOrd="0" destOrd="0" presId="urn:microsoft.com/office/officeart/2005/8/layout/chevron2"/>
    <dgm:cxn modelId="{CAA5804E-DBAD-4B0A-ACAC-EC8C0A228AD9}" type="presParOf" srcId="{C2AC3330-35A5-467D-BD68-5ECDC3911C42}" destId="{1B242F17-23C5-44A5-8E39-B19E4A30B53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DA113E2-66B7-4CA1-B399-58C7F12FEF14}" type="doc">
      <dgm:prSet loTypeId="urn:microsoft.com/office/officeart/2005/8/layout/chevron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9315D356-35D9-487F-B027-3EAB4975E634}">
      <dgm:prSet custT="1"/>
      <dgm:spPr/>
      <dgm:t>
        <a:bodyPr/>
        <a:lstStyle/>
        <a:p>
          <a:r>
            <a:rPr lang="en-US" sz="1200" b="1" baseline="0" dirty="0"/>
            <a:t>Demand-push strategy</a:t>
          </a:r>
          <a:endParaRPr lang="en-US" sz="1200" b="1" dirty="0"/>
        </a:p>
      </dgm:t>
    </dgm:pt>
    <dgm:pt modelId="{621D462D-D606-44BD-9A07-5E838E70A0EF}" type="parTrans" cxnId="{688AEA60-9AF5-41F1-BE98-52B59A26E9F3}">
      <dgm:prSet/>
      <dgm:spPr/>
      <dgm:t>
        <a:bodyPr/>
        <a:lstStyle/>
        <a:p>
          <a:endParaRPr lang="en-GB" sz="1400"/>
        </a:p>
      </dgm:t>
    </dgm:pt>
    <dgm:pt modelId="{9A464D56-234D-44E0-B2DA-8057E8192C10}" type="sibTrans" cxnId="{688AEA60-9AF5-41F1-BE98-52B59A26E9F3}">
      <dgm:prSet/>
      <dgm:spPr/>
      <dgm:t>
        <a:bodyPr/>
        <a:lstStyle/>
        <a:p>
          <a:endParaRPr lang="en-GB" sz="1400"/>
        </a:p>
      </dgm:t>
    </dgm:pt>
    <dgm:pt modelId="{8A8C9771-726F-40DA-8E59-DF791DCAA347}">
      <dgm:prSet custT="1"/>
      <dgm:spPr/>
      <dgm:t>
        <a:bodyPr/>
        <a:lstStyle/>
        <a:p>
          <a:r>
            <a:rPr lang="en-US" sz="1400" baseline="0" dirty="0"/>
            <a:t>Heavy-duty vehicles running on H2</a:t>
          </a:r>
          <a:endParaRPr lang="en-US" sz="1400" dirty="0"/>
        </a:p>
      </dgm:t>
    </dgm:pt>
    <dgm:pt modelId="{F6EEB779-106E-4041-9709-D1754BE3853D}" type="parTrans" cxnId="{3F0BE69E-1622-4D88-8140-6DE292176530}">
      <dgm:prSet/>
      <dgm:spPr/>
      <dgm:t>
        <a:bodyPr/>
        <a:lstStyle/>
        <a:p>
          <a:endParaRPr lang="en-GB" sz="1400"/>
        </a:p>
      </dgm:t>
    </dgm:pt>
    <dgm:pt modelId="{F2175E59-5C34-46C0-A3DE-48509AD3C6FA}" type="sibTrans" cxnId="{3F0BE69E-1622-4D88-8140-6DE292176530}">
      <dgm:prSet/>
      <dgm:spPr/>
      <dgm:t>
        <a:bodyPr/>
        <a:lstStyle/>
        <a:p>
          <a:endParaRPr lang="en-GB" sz="1400"/>
        </a:p>
      </dgm:t>
    </dgm:pt>
    <dgm:pt modelId="{6396298C-652F-47A2-8AD7-E38398B3D648}">
      <dgm:prSet custT="1"/>
      <dgm:spPr/>
      <dgm:t>
        <a:bodyPr/>
        <a:lstStyle/>
        <a:p>
          <a:r>
            <a:rPr lang="en-US" sz="1400" baseline="0" dirty="0"/>
            <a:t>Quotas in gas blending</a:t>
          </a:r>
          <a:endParaRPr lang="en-US" sz="1400" dirty="0"/>
        </a:p>
      </dgm:t>
    </dgm:pt>
    <dgm:pt modelId="{65E89EE1-3524-4F67-89D6-003FB76F9705}" type="parTrans" cxnId="{62F699FB-68BB-4C95-B043-ECEF8AA5C278}">
      <dgm:prSet/>
      <dgm:spPr/>
      <dgm:t>
        <a:bodyPr/>
        <a:lstStyle/>
        <a:p>
          <a:endParaRPr lang="en-GB" sz="1400"/>
        </a:p>
      </dgm:t>
    </dgm:pt>
    <dgm:pt modelId="{D449833C-D607-4069-B49C-1E86DD4CC425}" type="sibTrans" cxnId="{62F699FB-68BB-4C95-B043-ECEF8AA5C278}">
      <dgm:prSet/>
      <dgm:spPr/>
      <dgm:t>
        <a:bodyPr/>
        <a:lstStyle/>
        <a:p>
          <a:endParaRPr lang="en-GB" sz="1400"/>
        </a:p>
      </dgm:t>
    </dgm:pt>
    <dgm:pt modelId="{47A2B5A7-E9E6-4B44-AE4D-D35D99CDE249}">
      <dgm:prSet custT="1"/>
      <dgm:spPr/>
      <dgm:t>
        <a:bodyPr/>
        <a:lstStyle/>
        <a:p>
          <a:r>
            <a:rPr lang="en-US" sz="1400" baseline="0" dirty="0"/>
            <a:t>Synthetic liquids in aviation and maritime</a:t>
          </a:r>
          <a:endParaRPr lang="en-US" sz="1400" dirty="0"/>
        </a:p>
      </dgm:t>
    </dgm:pt>
    <dgm:pt modelId="{46E78073-D09C-4682-A522-A52ADE5073CF}" type="parTrans" cxnId="{D0192062-0B50-48F1-BC81-ACCD894BC227}">
      <dgm:prSet/>
      <dgm:spPr/>
      <dgm:t>
        <a:bodyPr/>
        <a:lstStyle/>
        <a:p>
          <a:endParaRPr lang="en-GB" sz="1400"/>
        </a:p>
      </dgm:t>
    </dgm:pt>
    <dgm:pt modelId="{A3E67712-3876-4F03-B276-2F4D3683924E}" type="sibTrans" cxnId="{D0192062-0B50-48F1-BC81-ACCD894BC227}">
      <dgm:prSet/>
      <dgm:spPr/>
      <dgm:t>
        <a:bodyPr/>
        <a:lstStyle/>
        <a:p>
          <a:endParaRPr lang="en-GB" sz="1400"/>
        </a:p>
      </dgm:t>
    </dgm:pt>
    <dgm:pt modelId="{963D4BA5-0993-4D10-9097-3C5B8F8FD59A}">
      <dgm:prSet custT="1"/>
      <dgm:spPr/>
      <dgm:t>
        <a:bodyPr/>
        <a:lstStyle/>
        <a:p>
          <a:r>
            <a:rPr lang="en-US" sz="1400" baseline="0" dirty="0"/>
            <a:t>(later) industrial applications in selected sectors</a:t>
          </a:r>
          <a:endParaRPr lang="en-US" sz="1400" dirty="0"/>
        </a:p>
      </dgm:t>
    </dgm:pt>
    <dgm:pt modelId="{D009E9E4-0A13-4C85-80B9-184BAF466FBD}" type="parTrans" cxnId="{8FA3E5BE-163B-43BE-B0BC-A31C5B9DFFD5}">
      <dgm:prSet/>
      <dgm:spPr/>
      <dgm:t>
        <a:bodyPr/>
        <a:lstStyle/>
        <a:p>
          <a:endParaRPr lang="en-GB" sz="1400"/>
        </a:p>
      </dgm:t>
    </dgm:pt>
    <dgm:pt modelId="{FB8285FC-F28D-4649-A854-ED52C0FDB9CB}" type="sibTrans" cxnId="{8FA3E5BE-163B-43BE-B0BC-A31C5B9DFFD5}">
      <dgm:prSet/>
      <dgm:spPr/>
      <dgm:t>
        <a:bodyPr/>
        <a:lstStyle/>
        <a:p>
          <a:endParaRPr lang="en-GB" sz="1400"/>
        </a:p>
      </dgm:t>
    </dgm:pt>
    <dgm:pt modelId="{1685B685-B9F7-4637-84EC-EA66101E855A}">
      <dgm:prSet custT="1"/>
      <dgm:spPr/>
      <dgm:t>
        <a:bodyPr/>
        <a:lstStyle/>
        <a:p>
          <a:r>
            <a:rPr lang="en-US" sz="1200" b="1" baseline="0" dirty="0"/>
            <a:t>Infrastructure priorities</a:t>
          </a:r>
          <a:endParaRPr lang="en-US" sz="1200" b="1" dirty="0"/>
        </a:p>
      </dgm:t>
    </dgm:pt>
    <dgm:pt modelId="{33519399-DC42-4B73-BC8C-FF10DE482096}" type="parTrans" cxnId="{E13759E6-5ACB-44A9-927B-3F6A44C51C41}">
      <dgm:prSet/>
      <dgm:spPr/>
      <dgm:t>
        <a:bodyPr/>
        <a:lstStyle/>
        <a:p>
          <a:endParaRPr lang="en-GB" sz="1400"/>
        </a:p>
      </dgm:t>
    </dgm:pt>
    <dgm:pt modelId="{CEBCCB09-DE75-4B7D-9298-A8A92249479E}" type="sibTrans" cxnId="{E13759E6-5ACB-44A9-927B-3F6A44C51C41}">
      <dgm:prSet/>
      <dgm:spPr/>
      <dgm:t>
        <a:bodyPr/>
        <a:lstStyle/>
        <a:p>
          <a:endParaRPr lang="en-GB" sz="1400"/>
        </a:p>
      </dgm:t>
    </dgm:pt>
    <dgm:pt modelId="{1D1AC864-B8C2-4F28-8507-26CF0AF237D6}">
      <dgm:prSet custT="1"/>
      <dgm:spPr/>
      <dgm:t>
        <a:bodyPr/>
        <a:lstStyle/>
        <a:p>
          <a:r>
            <a:rPr lang="en-US" sz="1400" baseline="0" dirty="0"/>
            <a:t>Refueling hubs</a:t>
          </a:r>
          <a:endParaRPr lang="en-US" sz="1400" dirty="0"/>
        </a:p>
      </dgm:t>
    </dgm:pt>
    <dgm:pt modelId="{555E9DE3-3C5C-4DD0-A44B-8AE4D8B7214D}" type="parTrans" cxnId="{83E16492-E068-4BEE-B804-07379A77DFDE}">
      <dgm:prSet/>
      <dgm:spPr/>
      <dgm:t>
        <a:bodyPr/>
        <a:lstStyle/>
        <a:p>
          <a:endParaRPr lang="en-GB" sz="1400"/>
        </a:p>
      </dgm:t>
    </dgm:pt>
    <dgm:pt modelId="{3562879D-7BED-4575-A69D-C125041E3A5A}" type="sibTrans" cxnId="{83E16492-E068-4BEE-B804-07379A77DFDE}">
      <dgm:prSet/>
      <dgm:spPr/>
      <dgm:t>
        <a:bodyPr/>
        <a:lstStyle/>
        <a:p>
          <a:endParaRPr lang="en-GB" sz="1400"/>
        </a:p>
      </dgm:t>
    </dgm:pt>
    <dgm:pt modelId="{035CD614-8248-4A25-9C7B-B94DE5CC2082}">
      <dgm:prSet custT="1"/>
      <dgm:spPr/>
      <dgm:t>
        <a:bodyPr/>
        <a:lstStyle/>
        <a:p>
          <a:r>
            <a:rPr lang="en-US" sz="1400" baseline="0" dirty="0"/>
            <a:t>Storage, compression, liquefaction</a:t>
          </a:r>
          <a:endParaRPr lang="en-US" sz="1400" dirty="0"/>
        </a:p>
      </dgm:t>
    </dgm:pt>
    <dgm:pt modelId="{A91E120A-C914-4CD7-B8B3-302D52438C00}" type="parTrans" cxnId="{04AC8F4A-30A2-49CF-8BC2-BB303A19CCF6}">
      <dgm:prSet/>
      <dgm:spPr/>
      <dgm:t>
        <a:bodyPr/>
        <a:lstStyle/>
        <a:p>
          <a:endParaRPr lang="en-GB" sz="1400"/>
        </a:p>
      </dgm:t>
    </dgm:pt>
    <dgm:pt modelId="{61B62CA1-3EA5-4083-A82D-BB0B67740E26}" type="sibTrans" cxnId="{04AC8F4A-30A2-49CF-8BC2-BB303A19CCF6}">
      <dgm:prSet/>
      <dgm:spPr/>
      <dgm:t>
        <a:bodyPr/>
        <a:lstStyle/>
        <a:p>
          <a:endParaRPr lang="en-GB" sz="1400"/>
        </a:p>
      </dgm:t>
    </dgm:pt>
    <dgm:pt modelId="{FF97CBBC-A30D-4066-8555-017278E379C0}">
      <dgm:prSet custT="1"/>
      <dgm:spPr/>
      <dgm:t>
        <a:bodyPr/>
        <a:lstStyle/>
        <a:p>
          <a:r>
            <a:rPr lang="en-US" sz="1400" baseline="0" dirty="0"/>
            <a:t>(later) distribution networks</a:t>
          </a:r>
          <a:endParaRPr lang="en-GB" sz="1400" dirty="0"/>
        </a:p>
      </dgm:t>
    </dgm:pt>
    <dgm:pt modelId="{B581E316-788E-4DDB-B906-F2AEA0509155}" type="parTrans" cxnId="{BA27DBA6-E0FE-4331-91BE-78ADD7713CC8}">
      <dgm:prSet/>
      <dgm:spPr/>
      <dgm:t>
        <a:bodyPr/>
        <a:lstStyle/>
        <a:p>
          <a:endParaRPr lang="en-GB" sz="1400"/>
        </a:p>
      </dgm:t>
    </dgm:pt>
    <dgm:pt modelId="{E3D35514-D073-4EA6-B623-1FD2E042AD62}" type="sibTrans" cxnId="{BA27DBA6-E0FE-4331-91BE-78ADD7713CC8}">
      <dgm:prSet/>
      <dgm:spPr/>
      <dgm:t>
        <a:bodyPr/>
        <a:lstStyle/>
        <a:p>
          <a:endParaRPr lang="en-GB" sz="1400"/>
        </a:p>
      </dgm:t>
    </dgm:pt>
    <dgm:pt modelId="{BD67EDB7-0051-4379-A6DD-13DCD103705F}">
      <dgm:prSet custT="1"/>
      <dgm:spPr/>
      <dgm:t>
        <a:bodyPr/>
        <a:lstStyle/>
        <a:p>
          <a:r>
            <a:rPr lang="en-US" sz="1200" b="1" baseline="0" dirty="0"/>
            <a:t>Economic incentives</a:t>
          </a:r>
          <a:endParaRPr lang="en-US" sz="1200" b="1" dirty="0"/>
        </a:p>
      </dgm:t>
    </dgm:pt>
    <dgm:pt modelId="{6008BC00-2639-44B4-85DC-15BAF125E812}" type="parTrans" cxnId="{BAB78831-BD22-4784-B212-EDE39CE15082}">
      <dgm:prSet/>
      <dgm:spPr/>
      <dgm:t>
        <a:bodyPr/>
        <a:lstStyle/>
        <a:p>
          <a:endParaRPr lang="en-GB" sz="1400"/>
        </a:p>
      </dgm:t>
    </dgm:pt>
    <dgm:pt modelId="{58ABE5B7-0B51-426A-BF3A-6FE2877B894D}" type="sibTrans" cxnId="{BAB78831-BD22-4784-B212-EDE39CE15082}">
      <dgm:prSet/>
      <dgm:spPr/>
      <dgm:t>
        <a:bodyPr/>
        <a:lstStyle/>
        <a:p>
          <a:endParaRPr lang="en-GB" sz="1400"/>
        </a:p>
      </dgm:t>
    </dgm:pt>
    <dgm:pt modelId="{F3D5619E-40D6-4FF3-A62C-64338872D24D}">
      <dgm:prSet custT="1"/>
      <dgm:spPr/>
      <dgm:t>
        <a:bodyPr/>
        <a:lstStyle/>
        <a:p>
          <a:r>
            <a:rPr lang="en-US" sz="1400" baseline="0" dirty="0"/>
            <a:t>Demonstration projects</a:t>
          </a:r>
          <a:endParaRPr lang="en-US" sz="1400" dirty="0"/>
        </a:p>
      </dgm:t>
    </dgm:pt>
    <dgm:pt modelId="{81C144FB-F3F1-4497-AB13-0B2BA6CE1B0D}" type="parTrans" cxnId="{4917A74D-0DF0-40B1-8FE0-78E4A0B36266}">
      <dgm:prSet/>
      <dgm:spPr/>
      <dgm:t>
        <a:bodyPr/>
        <a:lstStyle/>
        <a:p>
          <a:endParaRPr lang="en-GB" sz="1400"/>
        </a:p>
      </dgm:t>
    </dgm:pt>
    <dgm:pt modelId="{49A82936-5182-4284-AC5D-06B876C7F31C}" type="sibTrans" cxnId="{4917A74D-0DF0-40B1-8FE0-78E4A0B36266}">
      <dgm:prSet/>
      <dgm:spPr/>
      <dgm:t>
        <a:bodyPr/>
        <a:lstStyle/>
        <a:p>
          <a:endParaRPr lang="en-GB" sz="1400"/>
        </a:p>
      </dgm:t>
    </dgm:pt>
    <dgm:pt modelId="{86D39E4A-DAC0-4CEF-A20D-6EB7BA14B3A9}">
      <dgm:prSet custT="1"/>
      <dgm:spPr/>
      <dgm:t>
        <a:bodyPr/>
        <a:lstStyle/>
        <a:p>
          <a:r>
            <a:rPr lang="en-US" sz="1400" baseline="0" dirty="0"/>
            <a:t>Subsidies for transport vehicles</a:t>
          </a:r>
          <a:endParaRPr lang="en-US" sz="1400" dirty="0"/>
        </a:p>
      </dgm:t>
    </dgm:pt>
    <dgm:pt modelId="{3FA18164-59F2-40D9-9243-CF636A69E2D0}" type="parTrans" cxnId="{B0C66FAD-D181-49BA-83C8-225D7C0497C7}">
      <dgm:prSet/>
      <dgm:spPr/>
      <dgm:t>
        <a:bodyPr/>
        <a:lstStyle/>
        <a:p>
          <a:endParaRPr lang="en-GB" sz="1400"/>
        </a:p>
      </dgm:t>
    </dgm:pt>
    <dgm:pt modelId="{FA2A64FC-E01D-4469-B75F-9381CB131114}" type="sibTrans" cxnId="{B0C66FAD-D181-49BA-83C8-225D7C0497C7}">
      <dgm:prSet/>
      <dgm:spPr/>
      <dgm:t>
        <a:bodyPr/>
        <a:lstStyle/>
        <a:p>
          <a:endParaRPr lang="en-GB" sz="1400"/>
        </a:p>
      </dgm:t>
    </dgm:pt>
    <dgm:pt modelId="{49702D01-7CE0-4F64-8C62-22D94681B345}">
      <dgm:prSet custT="1"/>
      <dgm:spPr/>
      <dgm:t>
        <a:bodyPr/>
        <a:lstStyle/>
        <a:p>
          <a:r>
            <a:rPr lang="en-US" sz="1400" baseline="0" dirty="0"/>
            <a:t>Premium subsidy to facilitate blending in gas</a:t>
          </a:r>
          <a:endParaRPr lang="en-US" sz="1400" dirty="0"/>
        </a:p>
      </dgm:t>
    </dgm:pt>
    <dgm:pt modelId="{374C36CA-42D8-4152-A11B-493BB2236E4B}" type="parTrans" cxnId="{CA2C1260-1022-45C4-B8D0-B2A71684DC10}">
      <dgm:prSet/>
      <dgm:spPr/>
      <dgm:t>
        <a:bodyPr/>
        <a:lstStyle/>
        <a:p>
          <a:endParaRPr lang="en-GB" sz="1400"/>
        </a:p>
      </dgm:t>
    </dgm:pt>
    <dgm:pt modelId="{A20AAE39-1A9F-4F0A-9F63-989ABF9C1DEA}" type="sibTrans" cxnId="{CA2C1260-1022-45C4-B8D0-B2A71684DC10}">
      <dgm:prSet/>
      <dgm:spPr/>
      <dgm:t>
        <a:bodyPr/>
        <a:lstStyle/>
        <a:p>
          <a:endParaRPr lang="en-GB" sz="1400"/>
        </a:p>
      </dgm:t>
    </dgm:pt>
    <dgm:pt modelId="{90BC26ED-E19B-4F5B-BF3A-94C983800FFC}">
      <dgm:prSet custT="1"/>
      <dgm:spPr/>
      <dgm:t>
        <a:bodyPr/>
        <a:lstStyle/>
        <a:p>
          <a:r>
            <a:rPr lang="en-US" sz="1400" baseline="0" dirty="0"/>
            <a:t>Subsidy to eligible bilateral supply contracts</a:t>
          </a:r>
          <a:endParaRPr lang="en-US" sz="1400" dirty="0"/>
        </a:p>
      </dgm:t>
    </dgm:pt>
    <dgm:pt modelId="{23919189-D391-425A-B50B-BD1FF5923655}" type="parTrans" cxnId="{8D64ACEC-4990-4326-A5AC-39030745865F}">
      <dgm:prSet/>
      <dgm:spPr/>
      <dgm:t>
        <a:bodyPr/>
        <a:lstStyle/>
        <a:p>
          <a:endParaRPr lang="en-GB" sz="1400"/>
        </a:p>
      </dgm:t>
    </dgm:pt>
    <dgm:pt modelId="{AD4B0D87-FAC0-4866-AEFF-CF8D35DC9791}" type="sibTrans" cxnId="{8D64ACEC-4990-4326-A5AC-39030745865F}">
      <dgm:prSet/>
      <dgm:spPr/>
      <dgm:t>
        <a:bodyPr/>
        <a:lstStyle/>
        <a:p>
          <a:endParaRPr lang="en-GB" sz="1400"/>
        </a:p>
      </dgm:t>
    </dgm:pt>
    <dgm:pt modelId="{5F39119A-99C5-42F1-B195-1803506126B6}">
      <dgm:prSet custT="1"/>
      <dgm:spPr/>
      <dgm:t>
        <a:bodyPr/>
        <a:lstStyle/>
        <a:p>
          <a:r>
            <a:rPr lang="en-US" sz="1400" dirty="0"/>
            <a:t>Refineries and ammonia</a:t>
          </a:r>
        </a:p>
      </dgm:t>
    </dgm:pt>
    <dgm:pt modelId="{6614546D-D9EA-4196-9F06-40F08C2FF0B7}" type="parTrans" cxnId="{DD3BE162-16CB-4814-BA9E-1F9D74DC30C3}">
      <dgm:prSet/>
      <dgm:spPr/>
      <dgm:t>
        <a:bodyPr/>
        <a:lstStyle/>
        <a:p>
          <a:endParaRPr lang="en-GB"/>
        </a:p>
      </dgm:t>
    </dgm:pt>
    <dgm:pt modelId="{976A8BE3-A116-4577-82ED-378528463ABE}" type="sibTrans" cxnId="{DD3BE162-16CB-4814-BA9E-1F9D74DC30C3}">
      <dgm:prSet/>
      <dgm:spPr/>
      <dgm:t>
        <a:bodyPr/>
        <a:lstStyle/>
        <a:p>
          <a:endParaRPr lang="en-GB"/>
        </a:p>
      </dgm:t>
    </dgm:pt>
    <dgm:pt modelId="{C8E870EF-4212-4DA6-855E-229E5A6D1D68}">
      <dgm:prSet custT="1"/>
      <dgm:spPr/>
      <dgm:t>
        <a:bodyPr/>
        <a:lstStyle/>
        <a:p>
          <a:r>
            <a:rPr lang="en-US" sz="1400" dirty="0"/>
            <a:t>Industry</a:t>
          </a:r>
        </a:p>
      </dgm:t>
    </dgm:pt>
    <dgm:pt modelId="{C108CD74-30CE-4506-97B6-3DBB86CF655D}" type="parTrans" cxnId="{7A113DF8-71EF-48DA-9822-6F888FC9C636}">
      <dgm:prSet/>
      <dgm:spPr/>
      <dgm:t>
        <a:bodyPr/>
        <a:lstStyle/>
        <a:p>
          <a:endParaRPr lang="en-GB"/>
        </a:p>
      </dgm:t>
    </dgm:pt>
    <dgm:pt modelId="{140E4738-E8FF-4373-9ED8-44D7303AFD27}" type="sibTrans" cxnId="{7A113DF8-71EF-48DA-9822-6F888FC9C636}">
      <dgm:prSet/>
      <dgm:spPr/>
      <dgm:t>
        <a:bodyPr/>
        <a:lstStyle/>
        <a:p>
          <a:endParaRPr lang="en-GB"/>
        </a:p>
      </dgm:t>
    </dgm:pt>
    <dgm:pt modelId="{C393E131-1254-4666-8350-86A5BB62D196}">
      <dgm:prSet custT="1"/>
      <dgm:spPr/>
      <dgm:t>
        <a:bodyPr/>
        <a:lstStyle/>
        <a:p>
          <a:r>
            <a:rPr lang="en-US" sz="1400" dirty="0"/>
            <a:t>Refueling, distribution and storage infrastructure</a:t>
          </a:r>
        </a:p>
      </dgm:t>
    </dgm:pt>
    <dgm:pt modelId="{08418783-AADD-47FB-8B1F-0E014E05C9E3}" type="parTrans" cxnId="{541BAE3A-BA77-45B5-A363-E91BF1D2644B}">
      <dgm:prSet/>
      <dgm:spPr/>
      <dgm:t>
        <a:bodyPr/>
        <a:lstStyle/>
        <a:p>
          <a:endParaRPr lang="en-GB"/>
        </a:p>
      </dgm:t>
    </dgm:pt>
    <dgm:pt modelId="{6E627D03-689D-47D1-B95B-B1892F7DE47E}" type="sibTrans" cxnId="{541BAE3A-BA77-45B5-A363-E91BF1D2644B}">
      <dgm:prSet/>
      <dgm:spPr/>
      <dgm:t>
        <a:bodyPr/>
        <a:lstStyle/>
        <a:p>
          <a:endParaRPr lang="en-GB"/>
        </a:p>
      </dgm:t>
    </dgm:pt>
    <dgm:pt modelId="{03F13347-6961-43D3-A616-262AA6FE45D4}" type="pres">
      <dgm:prSet presAssocID="{4DA113E2-66B7-4CA1-B399-58C7F12FEF14}" presName="linearFlow" presStyleCnt="0">
        <dgm:presLayoutVars>
          <dgm:dir/>
          <dgm:animLvl val="lvl"/>
          <dgm:resizeHandles val="exact"/>
        </dgm:presLayoutVars>
      </dgm:prSet>
      <dgm:spPr/>
    </dgm:pt>
    <dgm:pt modelId="{2D5E402B-7291-4CF6-8695-89F7508E0B96}" type="pres">
      <dgm:prSet presAssocID="{9315D356-35D9-487F-B027-3EAB4975E634}" presName="composite" presStyleCnt="0"/>
      <dgm:spPr/>
    </dgm:pt>
    <dgm:pt modelId="{1000F551-FF4F-49B8-AD6A-C1AE965C611B}" type="pres">
      <dgm:prSet presAssocID="{9315D356-35D9-487F-B027-3EAB4975E634}" presName="parentText" presStyleLbl="alignNode1" presStyleIdx="0" presStyleCnt="3" custScaleX="104554">
        <dgm:presLayoutVars>
          <dgm:chMax val="1"/>
          <dgm:bulletEnabled val="1"/>
        </dgm:presLayoutVars>
      </dgm:prSet>
      <dgm:spPr/>
    </dgm:pt>
    <dgm:pt modelId="{CE4A80B1-BC72-426A-8FCF-AC33545EE45B}" type="pres">
      <dgm:prSet presAssocID="{9315D356-35D9-487F-B027-3EAB4975E634}" presName="descendantText" presStyleLbl="alignAcc1" presStyleIdx="0" presStyleCnt="3" custScaleY="136310">
        <dgm:presLayoutVars>
          <dgm:bulletEnabled val="1"/>
        </dgm:presLayoutVars>
      </dgm:prSet>
      <dgm:spPr/>
    </dgm:pt>
    <dgm:pt modelId="{A7EB401C-4B51-4F97-A03F-0357B7937C27}" type="pres">
      <dgm:prSet presAssocID="{9A464D56-234D-44E0-B2DA-8057E8192C10}" presName="sp" presStyleCnt="0"/>
      <dgm:spPr/>
    </dgm:pt>
    <dgm:pt modelId="{14BC26C0-0117-40CE-BFCE-DED322BEA3EF}" type="pres">
      <dgm:prSet presAssocID="{1685B685-B9F7-4637-84EC-EA66101E855A}" presName="composite" presStyleCnt="0"/>
      <dgm:spPr/>
    </dgm:pt>
    <dgm:pt modelId="{68D27E03-9778-43A1-B88E-99D76AFE5223}" type="pres">
      <dgm:prSet presAssocID="{1685B685-B9F7-4637-84EC-EA66101E855A}" presName="parentText" presStyleLbl="alignNode1" presStyleIdx="1" presStyleCnt="3" custScaleX="112502">
        <dgm:presLayoutVars>
          <dgm:chMax val="1"/>
          <dgm:bulletEnabled val="1"/>
        </dgm:presLayoutVars>
      </dgm:prSet>
      <dgm:spPr/>
    </dgm:pt>
    <dgm:pt modelId="{C6159F26-5D50-4F0A-B209-B67FBF2737AF}" type="pres">
      <dgm:prSet presAssocID="{1685B685-B9F7-4637-84EC-EA66101E855A}" presName="descendantText" presStyleLbl="alignAcc1" presStyleIdx="1" presStyleCnt="3" custScaleY="110784">
        <dgm:presLayoutVars>
          <dgm:bulletEnabled val="1"/>
        </dgm:presLayoutVars>
      </dgm:prSet>
      <dgm:spPr/>
    </dgm:pt>
    <dgm:pt modelId="{E424140E-9014-4FF7-AB56-80C6561E42C5}" type="pres">
      <dgm:prSet presAssocID="{CEBCCB09-DE75-4B7D-9298-A8A92249479E}" presName="sp" presStyleCnt="0"/>
      <dgm:spPr/>
    </dgm:pt>
    <dgm:pt modelId="{025DD480-8748-4C9E-9E68-DB8FAC6AE5F9}" type="pres">
      <dgm:prSet presAssocID="{BD67EDB7-0051-4379-A6DD-13DCD103705F}" presName="composite" presStyleCnt="0"/>
      <dgm:spPr/>
    </dgm:pt>
    <dgm:pt modelId="{14DFB2A7-07A7-4A1C-ABFC-C57DE24D1F8B}" type="pres">
      <dgm:prSet presAssocID="{BD67EDB7-0051-4379-A6DD-13DCD103705F}" presName="parentText" presStyleLbl="alignNode1" presStyleIdx="2" presStyleCnt="3" custScaleX="108831">
        <dgm:presLayoutVars>
          <dgm:chMax val="1"/>
          <dgm:bulletEnabled val="1"/>
        </dgm:presLayoutVars>
      </dgm:prSet>
      <dgm:spPr/>
    </dgm:pt>
    <dgm:pt modelId="{E74EAE2D-930C-4A2A-B5FE-C46CA3D7665B}" type="pres">
      <dgm:prSet presAssocID="{BD67EDB7-0051-4379-A6DD-13DCD103705F}" presName="descendantText" presStyleLbl="alignAcc1" presStyleIdx="2" presStyleCnt="3" custScaleY="158997">
        <dgm:presLayoutVars>
          <dgm:bulletEnabled val="1"/>
        </dgm:presLayoutVars>
      </dgm:prSet>
      <dgm:spPr/>
    </dgm:pt>
  </dgm:ptLst>
  <dgm:cxnLst>
    <dgm:cxn modelId="{E5A83A11-AB25-46EB-B921-FD0D33CD1DD8}" type="presOf" srcId="{C393E131-1254-4666-8350-86A5BB62D196}" destId="{E74EAE2D-930C-4A2A-B5FE-C46CA3D7665B}" srcOrd="0" destOrd="2" presId="urn:microsoft.com/office/officeart/2005/8/layout/chevron2"/>
    <dgm:cxn modelId="{138C9626-540E-4493-ADBC-6022F3312342}" type="presOf" srcId="{BD67EDB7-0051-4379-A6DD-13DCD103705F}" destId="{14DFB2A7-07A7-4A1C-ABFC-C57DE24D1F8B}" srcOrd="0" destOrd="0" presId="urn:microsoft.com/office/officeart/2005/8/layout/chevron2"/>
    <dgm:cxn modelId="{F0917430-3263-4226-9BEA-5C9F96EB74EA}" type="presOf" srcId="{47A2B5A7-E9E6-4B44-AE4D-D35D99CDE249}" destId="{CE4A80B1-BC72-426A-8FCF-AC33545EE45B}" srcOrd="0" destOrd="3" presId="urn:microsoft.com/office/officeart/2005/8/layout/chevron2"/>
    <dgm:cxn modelId="{BAB78831-BD22-4784-B212-EDE39CE15082}" srcId="{4DA113E2-66B7-4CA1-B399-58C7F12FEF14}" destId="{BD67EDB7-0051-4379-A6DD-13DCD103705F}" srcOrd="2" destOrd="0" parTransId="{6008BC00-2639-44B4-85DC-15BAF125E812}" sibTransId="{58ABE5B7-0B51-426A-BF3A-6FE2877B894D}"/>
    <dgm:cxn modelId="{541BAE3A-BA77-45B5-A363-E91BF1D2644B}" srcId="{BD67EDB7-0051-4379-A6DD-13DCD103705F}" destId="{C393E131-1254-4666-8350-86A5BB62D196}" srcOrd="2" destOrd="0" parTransId="{08418783-AADD-47FB-8B1F-0E014E05C9E3}" sibTransId="{6E627D03-689D-47D1-B95B-B1892F7DE47E}"/>
    <dgm:cxn modelId="{CA2C1260-1022-45C4-B8D0-B2A71684DC10}" srcId="{BD67EDB7-0051-4379-A6DD-13DCD103705F}" destId="{49702D01-7CE0-4F64-8C62-22D94681B345}" srcOrd="3" destOrd="0" parTransId="{374C36CA-42D8-4152-A11B-493BB2236E4B}" sibTransId="{A20AAE39-1A9F-4F0A-9F63-989ABF9C1DEA}"/>
    <dgm:cxn modelId="{688AEA60-9AF5-41F1-BE98-52B59A26E9F3}" srcId="{4DA113E2-66B7-4CA1-B399-58C7F12FEF14}" destId="{9315D356-35D9-487F-B027-3EAB4975E634}" srcOrd="0" destOrd="0" parTransId="{621D462D-D606-44BD-9A07-5E838E70A0EF}" sibTransId="{9A464D56-234D-44E0-B2DA-8057E8192C10}"/>
    <dgm:cxn modelId="{D0192062-0B50-48F1-BC81-ACCD894BC227}" srcId="{9315D356-35D9-487F-B027-3EAB4975E634}" destId="{47A2B5A7-E9E6-4B44-AE4D-D35D99CDE249}" srcOrd="3" destOrd="0" parTransId="{46E78073-D09C-4682-A522-A52ADE5073CF}" sibTransId="{A3E67712-3876-4F03-B276-2F4D3683924E}"/>
    <dgm:cxn modelId="{DD3BE162-16CB-4814-BA9E-1F9D74DC30C3}" srcId="{9315D356-35D9-487F-B027-3EAB4975E634}" destId="{5F39119A-99C5-42F1-B195-1803506126B6}" srcOrd="1" destOrd="0" parTransId="{6614546D-D9EA-4196-9F06-40F08C2FF0B7}" sibTransId="{976A8BE3-A116-4577-82ED-378528463ABE}"/>
    <dgm:cxn modelId="{78B85A68-5390-4BC5-9B03-2AA00B4ADB19}" type="presOf" srcId="{9315D356-35D9-487F-B027-3EAB4975E634}" destId="{1000F551-FF4F-49B8-AD6A-C1AE965C611B}" srcOrd="0" destOrd="0" presId="urn:microsoft.com/office/officeart/2005/8/layout/chevron2"/>
    <dgm:cxn modelId="{F9222449-D693-42F0-9009-B9A348D7D89E}" type="presOf" srcId="{6396298C-652F-47A2-8AD7-E38398B3D648}" destId="{CE4A80B1-BC72-426A-8FCF-AC33545EE45B}" srcOrd="0" destOrd="2" presId="urn:microsoft.com/office/officeart/2005/8/layout/chevron2"/>
    <dgm:cxn modelId="{04AC8F4A-30A2-49CF-8BC2-BB303A19CCF6}" srcId="{1685B685-B9F7-4637-84EC-EA66101E855A}" destId="{035CD614-8248-4A25-9C7B-B94DE5CC2082}" srcOrd="1" destOrd="0" parTransId="{A91E120A-C914-4CD7-B8B3-302D52438C00}" sibTransId="{61B62CA1-3EA5-4083-A82D-BB0B67740E26}"/>
    <dgm:cxn modelId="{4917A74D-0DF0-40B1-8FE0-78E4A0B36266}" srcId="{BD67EDB7-0051-4379-A6DD-13DCD103705F}" destId="{F3D5619E-40D6-4FF3-A62C-64338872D24D}" srcOrd="0" destOrd="0" parTransId="{81C144FB-F3F1-4497-AB13-0B2BA6CE1B0D}" sibTransId="{49A82936-5182-4284-AC5D-06B876C7F31C}"/>
    <dgm:cxn modelId="{F1814751-D770-4EF8-BB2B-8BE89564CDEC}" type="presOf" srcId="{90BC26ED-E19B-4F5B-BF3A-94C983800FFC}" destId="{E74EAE2D-930C-4A2A-B5FE-C46CA3D7665B}" srcOrd="0" destOrd="4" presId="urn:microsoft.com/office/officeart/2005/8/layout/chevron2"/>
    <dgm:cxn modelId="{3E5DE280-57C3-4A80-B519-286A8BB9CB84}" type="presOf" srcId="{C8E870EF-4212-4DA6-855E-229E5A6D1D68}" destId="{CE4A80B1-BC72-426A-8FCF-AC33545EE45B}" srcOrd="0" destOrd="4" presId="urn:microsoft.com/office/officeart/2005/8/layout/chevron2"/>
    <dgm:cxn modelId="{6A2E7781-5AF9-4826-89E2-DDD9A71AAEC8}" type="presOf" srcId="{035CD614-8248-4A25-9C7B-B94DE5CC2082}" destId="{C6159F26-5D50-4F0A-B209-B67FBF2737AF}" srcOrd="0" destOrd="1" presId="urn:microsoft.com/office/officeart/2005/8/layout/chevron2"/>
    <dgm:cxn modelId="{BDE1168B-DBBC-4283-9D40-7DD879885F88}" type="presOf" srcId="{49702D01-7CE0-4F64-8C62-22D94681B345}" destId="{E74EAE2D-930C-4A2A-B5FE-C46CA3D7665B}" srcOrd="0" destOrd="3" presId="urn:microsoft.com/office/officeart/2005/8/layout/chevron2"/>
    <dgm:cxn modelId="{83E16492-E068-4BEE-B804-07379A77DFDE}" srcId="{1685B685-B9F7-4637-84EC-EA66101E855A}" destId="{1D1AC864-B8C2-4F28-8507-26CF0AF237D6}" srcOrd="0" destOrd="0" parTransId="{555E9DE3-3C5C-4DD0-A44B-8AE4D8B7214D}" sibTransId="{3562879D-7BED-4575-A69D-C125041E3A5A}"/>
    <dgm:cxn modelId="{3F0BE69E-1622-4D88-8140-6DE292176530}" srcId="{9315D356-35D9-487F-B027-3EAB4975E634}" destId="{8A8C9771-726F-40DA-8E59-DF791DCAA347}" srcOrd="0" destOrd="0" parTransId="{F6EEB779-106E-4041-9709-D1754BE3853D}" sibTransId="{F2175E59-5C34-46C0-A3DE-48509AD3C6FA}"/>
    <dgm:cxn modelId="{BA27DBA6-E0FE-4331-91BE-78ADD7713CC8}" srcId="{1685B685-B9F7-4637-84EC-EA66101E855A}" destId="{FF97CBBC-A30D-4066-8555-017278E379C0}" srcOrd="2" destOrd="0" parTransId="{B581E316-788E-4DDB-B906-F2AEA0509155}" sibTransId="{E3D35514-D073-4EA6-B623-1FD2E042AD62}"/>
    <dgm:cxn modelId="{B0C66FAD-D181-49BA-83C8-225D7C0497C7}" srcId="{BD67EDB7-0051-4379-A6DD-13DCD103705F}" destId="{86D39E4A-DAC0-4CEF-A20D-6EB7BA14B3A9}" srcOrd="1" destOrd="0" parTransId="{3FA18164-59F2-40D9-9243-CF636A69E2D0}" sibTransId="{FA2A64FC-E01D-4469-B75F-9381CB131114}"/>
    <dgm:cxn modelId="{3B01B2B2-29E6-4E0E-9231-76A7ECAD365E}" type="presOf" srcId="{FF97CBBC-A30D-4066-8555-017278E379C0}" destId="{C6159F26-5D50-4F0A-B209-B67FBF2737AF}" srcOrd="0" destOrd="2" presId="urn:microsoft.com/office/officeart/2005/8/layout/chevron2"/>
    <dgm:cxn modelId="{A9EEC7B6-3253-4DBE-8DF1-2CC3ADA37B4B}" type="presOf" srcId="{963D4BA5-0993-4D10-9097-3C5B8F8FD59A}" destId="{C6159F26-5D50-4F0A-B209-B67FBF2737AF}" srcOrd="0" destOrd="3" presId="urn:microsoft.com/office/officeart/2005/8/layout/chevron2"/>
    <dgm:cxn modelId="{8FA3E5BE-163B-43BE-B0BC-A31C5B9DFFD5}" srcId="{1685B685-B9F7-4637-84EC-EA66101E855A}" destId="{963D4BA5-0993-4D10-9097-3C5B8F8FD59A}" srcOrd="3" destOrd="0" parTransId="{D009E9E4-0A13-4C85-80B9-184BAF466FBD}" sibTransId="{FB8285FC-F28D-4649-A854-ED52C0FDB9CB}"/>
    <dgm:cxn modelId="{85DCFED1-36DF-4784-9852-CC7A2A37FE07}" type="presOf" srcId="{5F39119A-99C5-42F1-B195-1803506126B6}" destId="{CE4A80B1-BC72-426A-8FCF-AC33545EE45B}" srcOrd="0" destOrd="1" presId="urn:microsoft.com/office/officeart/2005/8/layout/chevron2"/>
    <dgm:cxn modelId="{13AED9DC-D62C-4F38-BD6A-7C8DA92F1F62}" type="presOf" srcId="{4DA113E2-66B7-4CA1-B399-58C7F12FEF14}" destId="{03F13347-6961-43D3-A616-262AA6FE45D4}" srcOrd="0" destOrd="0" presId="urn:microsoft.com/office/officeart/2005/8/layout/chevron2"/>
    <dgm:cxn modelId="{E13759E6-5ACB-44A9-927B-3F6A44C51C41}" srcId="{4DA113E2-66B7-4CA1-B399-58C7F12FEF14}" destId="{1685B685-B9F7-4637-84EC-EA66101E855A}" srcOrd="1" destOrd="0" parTransId="{33519399-DC42-4B73-BC8C-FF10DE482096}" sibTransId="{CEBCCB09-DE75-4B7D-9298-A8A92249479E}"/>
    <dgm:cxn modelId="{C4C38CE7-309C-4FE3-9CF7-3BA1F23AB6F0}" type="presOf" srcId="{1D1AC864-B8C2-4F28-8507-26CF0AF237D6}" destId="{C6159F26-5D50-4F0A-B209-B67FBF2737AF}" srcOrd="0" destOrd="0" presId="urn:microsoft.com/office/officeart/2005/8/layout/chevron2"/>
    <dgm:cxn modelId="{8D64ACEC-4990-4326-A5AC-39030745865F}" srcId="{BD67EDB7-0051-4379-A6DD-13DCD103705F}" destId="{90BC26ED-E19B-4F5B-BF3A-94C983800FFC}" srcOrd="4" destOrd="0" parTransId="{23919189-D391-425A-B50B-BD1FF5923655}" sibTransId="{AD4B0D87-FAC0-4866-AEFF-CF8D35DC9791}"/>
    <dgm:cxn modelId="{1AE191EE-105B-4038-A070-5C7221378175}" type="presOf" srcId="{F3D5619E-40D6-4FF3-A62C-64338872D24D}" destId="{E74EAE2D-930C-4A2A-B5FE-C46CA3D7665B}" srcOrd="0" destOrd="0" presId="urn:microsoft.com/office/officeart/2005/8/layout/chevron2"/>
    <dgm:cxn modelId="{6DAA9EF4-BB8D-4C28-9EE1-1C0FC08E5EE8}" type="presOf" srcId="{1685B685-B9F7-4637-84EC-EA66101E855A}" destId="{68D27E03-9778-43A1-B88E-99D76AFE5223}" srcOrd="0" destOrd="0" presId="urn:microsoft.com/office/officeart/2005/8/layout/chevron2"/>
    <dgm:cxn modelId="{1F0A48F7-0627-4EC3-A9CE-0CC4EB44801B}" type="presOf" srcId="{8A8C9771-726F-40DA-8E59-DF791DCAA347}" destId="{CE4A80B1-BC72-426A-8FCF-AC33545EE45B}" srcOrd="0" destOrd="0" presId="urn:microsoft.com/office/officeart/2005/8/layout/chevron2"/>
    <dgm:cxn modelId="{7A113DF8-71EF-48DA-9822-6F888FC9C636}" srcId="{9315D356-35D9-487F-B027-3EAB4975E634}" destId="{C8E870EF-4212-4DA6-855E-229E5A6D1D68}" srcOrd="4" destOrd="0" parTransId="{C108CD74-30CE-4506-97B6-3DBB86CF655D}" sibTransId="{140E4738-E8FF-4373-9ED8-44D7303AFD27}"/>
    <dgm:cxn modelId="{62F699FB-68BB-4C95-B043-ECEF8AA5C278}" srcId="{9315D356-35D9-487F-B027-3EAB4975E634}" destId="{6396298C-652F-47A2-8AD7-E38398B3D648}" srcOrd="2" destOrd="0" parTransId="{65E89EE1-3524-4F67-89D6-003FB76F9705}" sibTransId="{D449833C-D607-4069-B49C-1E86DD4CC425}"/>
    <dgm:cxn modelId="{0846EEFD-C459-490E-83E2-5E0350900781}" type="presOf" srcId="{86D39E4A-DAC0-4CEF-A20D-6EB7BA14B3A9}" destId="{E74EAE2D-930C-4A2A-B5FE-C46CA3D7665B}" srcOrd="0" destOrd="1" presId="urn:microsoft.com/office/officeart/2005/8/layout/chevron2"/>
    <dgm:cxn modelId="{FCEE1008-8427-4EE5-8316-2F45EC362413}" type="presParOf" srcId="{03F13347-6961-43D3-A616-262AA6FE45D4}" destId="{2D5E402B-7291-4CF6-8695-89F7508E0B96}" srcOrd="0" destOrd="0" presId="urn:microsoft.com/office/officeart/2005/8/layout/chevron2"/>
    <dgm:cxn modelId="{3A00C076-3950-4261-8A63-7A6A6196D2BD}" type="presParOf" srcId="{2D5E402B-7291-4CF6-8695-89F7508E0B96}" destId="{1000F551-FF4F-49B8-AD6A-C1AE965C611B}" srcOrd="0" destOrd="0" presId="urn:microsoft.com/office/officeart/2005/8/layout/chevron2"/>
    <dgm:cxn modelId="{AAD0E1D6-1B15-4BCE-A455-2B5CCF34AF98}" type="presParOf" srcId="{2D5E402B-7291-4CF6-8695-89F7508E0B96}" destId="{CE4A80B1-BC72-426A-8FCF-AC33545EE45B}" srcOrd="1" destOrd="0" presId="urn:microsoft.com/office/officeart/2005/8/layout/chevron2"/>
    <dgm:cxn modelId="{7FFE496F-F823-4E2D-95D2-59402913A14F}" type="presParOf" srcId="{03F13347-6961-43D3-A616-262AA6FE45D4}" destId="{A7EB401C-4B51-4F97-A03F-0357B7937C27}" srcOrd="1" destOrd="0" presId="urn:microsoft.com/office/officeart/2005/8/layout/chevron2"/>
    <dgm:cxn modelId="{16E0C4EE-74D3-49C0-A394-11CC4945E7B4}" type="presParOf" srcId="{03F13347-6961-43D3-A616-262AA6FE45D4}" destId="{14BC26C0-0117-40CE-BFCE-DED322BEA3EF}" srcOrd="2" destOrd="0" presId="urn:microsoft.com/office/officeart/2005/8/layout/chevron2"/>
    <dgm:cxn modelId="{C99427FD-DF24-44C8-9D9A-AF401C338A6A}" type="presParOf" srcId="{14BC26C0-0117-40CE-BFCE-DED322BEA3EF}" destId="{68D27E03-9778-43A1-B88E-99D76AFE5223}" srcOrd="0" destOrd="0" presId="urn:microsoft.com/office/officeart/2005/8/layout/chevron2"/>
    <dgm:cxn modelId="{47A5D7D9-C988-4690-8D61-D969CCCAEAC6}" type="presParOf" srcId="{14BC26C0-0117-40CE-BFCE-DED322BEA3EF}" destId="{C6159F26-5D50-4F0A-B209-B67FBF2737AF}" srcOrd="1" destOrd="0" presId="urn:microsoft.com/office/officeart/2005/8/layout/chevron2"/>
    <dgm:cxn modelId="{1541117E-1556-49B3-AD22-585F4E78FF6B}" type="presParOf" srcId="{03F13347-6961-43D3-A616-262AA6FE45D4}" destId="{E424140E-9014-4FF7-AB56-80C6561E42C5}" srcOrd="3" destOrd="0" presId="urn:microsoft.com/office/officeart/2005/8/layout/chevron2"/>
    <dgm:cxn modelId="{8DD78554-E0B2-4004-B450-C8FF3530AB4B}" type="presParOf" srcId="{03F13347-6961-43D3-A616-262AA6FE45D4}" destId="{025DD480-8748-4C9E-9E68-DB8FAC6AE5F9}" srcOrd="4" destOrd="0" presId="urn:microsoft.com/office/officeart/2005/8/layout/chevron2"/>
    <dgm:cxn modelId="{B50C516A-39CA-445C-9EC9-8A6587480731}" type="presParOf" srcId="{025DD480-8748-4C9E-9E68-DB8FAC6AE5F9}" destId="{14DFB2A7-07A7-4A1C-ABFC-C57DE24D1F8B}" srcOrd="0" destOrd="0" presId="urn:microsoft.com/office/officeart/2005/8/layout/chevron2"/>
    <dgm:cxn modelId="{6B881A95-EF06-40BE-AF34-090EC6F5ADD4}" type="presParOf" srcId="{025DD480-8748-4C9E-9E68-DB8FAC6AE5F9}" destId="{E74EAE2D-930C-4A2A-B5FE-C46CA3D7665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D264F3E-91EE-42EA-BB01-D5EF24906DE9}" type="doc">
      <dgm:prSet loTypeId="urn:microsoft.com/office/officeart/2005/8/layout/h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73ABD804-D424-4545-8027-A4441A47191C}">
      <dgm:prSet/>
      <dgm:spPr/>
      <dgm:t>
        <a:bodyPr/>
        <a:lstStyle/>
        <a:p>
          <a:r>
            <a:rPr lang="en-US" b="1" dirty="0">
              <a:solidFill>
                <a:schemeClr val="bg1"/>
              </a:solidFill>
            </a:rPr>
            <a:t>RFNBO: Renewable Fuels of non Biological Origin</a:t>
          </a:r>
        </a:p>
      </dgm:t>
    </dgm:pt>
    <dgm:pt modelId="{054C2C54-18D9-49C3-896D-6A102C98CC0F}" type="parTrans" cxnId="{AB7EC1E4-AAB9-4F75-BB49-A86F15105B5A}">
      <dgm:prSet/>
      <dgm:spPr/>
      <dgm:t>
        <a:bodyPr/>
        <a:lstStyle/>
        <a:p>
          <a:endParaRPr lang="en-GB"/>
        </a:p>
      </dgm:t>
    </dgm:pt>
    <dgm:pt modelId="{1161C240-E904-450E-88AF-F95D31E83E96}" type="sibTrans" cxnId="{AB7EC1E4-AAB9-4F75-BB49-A86F15105B5A}">
      <dgm:prSet/>
      <dgm:spPr/>
      <dgm:t>
        <a:bodyPr/>
        <a:lstStyle/>
        <a:p>
          <a:endParaRPr lang="en-GB"/>
        </a:p>
      </dgm:t>
    </dgm:pt>
    <dgm:pt modelId="{D503476D-5004-45A4-AE87-89F47C5C648F}">
      <dgm:prSet/>
      <dgm:spPr/>
      <dgm:t>
        <a:bodyPr/>
        <a:lstStyle/>
        <a:p>
          <a:r>
            <a:rPr lang="en-US" baseline="0" dirty="0"/>
            <a:t>Eligible for state aid and support schemes</a:t>
          </a:r>
          <a:endParaRPr lang="en-US" dirty="0"/>
        </a:p>
      </dgm:t>
    </dgm:pt>
    <dgm:pt modelId="{24988A76-2C48-41F9-B322-7DC96B39390D}" type="parTrans" cxnId="{E21DF08A-222C-4D06-9B9A-B334E9B2F178}">
      <dgm:prSet/>
      <dgm:spPr/>
      <dgm:t>
        <a:bodyPr/>
        <a:lstStyle/>
        <a:p>
          <a:endParaRPr lang="en-GB"/>
        </a:p>
      </dgm:t>
    </dgm:pt>
    <dgm:pt modelId="{4E63F51C-AF75-4DB9-B632-7E82749D3EFB}" type="sibTrans" cxnId="{E21DF08A-222C-4D06-9B9A-B334E9B2F178}">
      <dgm:prSet/>
      <dgm:spPr/>
      <dgm:t>
        <a:bodyPr/>
        <a:lstStyle/>
        <a:p>
          <a:endParaRPr lang="en-GB"/>
        </a:p>
      </dgm:t>
    </dgm:pt>
    <dgm:pt modelId="{5C23CAFB-7372-48CC-A5D8-F5F7A991D928}">
      <dgm:prSet/>
      <dgm:spPr/>
      <dgm:t>
        <a:bodyPr/>
        <a:lstStyle/>
        <a:p>
          <a:r>
            <a:rPr lang="en-US" dirty="0"/>
            <a:t>Certificates or origin is fundamental – additionality principle</a:t>
          </a:r>
        </a:p>
      </dgm:t>
    </dgm:pt>
    <dgm:pt modelId="{72334050-D295-4CF8-984E-45580EEE5BB4}" type="parTrans" cxnId="{3EE1E555-5824-4005-974B-D3954EA89D37}">
      <dgm:prSet/>
      <dgm:spPr/>
      <dgm:t>
        <a:bodyPr/>
        <a:lstStyle/>
        <a:p>
          <a:endParaRPr lang="en-GB"/>
        </a:p>
      </dgm:t>
    </dgm:pt>
    <dgm:pt modelId="{653FEC29-910A-469B-9E15-CB41771E2A6F}" type="sibTrans" cxnId="{3EE1E555-5824-4005-974B-D3954EA89D37}">
      <dgm:prSet/>
      <dgm:spPr/>
      <dgm:t>
        <a:bodyPr/>
        <a:lstStyle/>
        <a:p>
          <a:endParaRPr lang="en-GB"/>
        </a:p>
      </dgm:t>
    </dgm:pt>
    <dgm:pt modelId="{19CE6EC9-125B-4DC5-943D-898644C76E3E}">
      <dgm:prSet/>
      <dgm:spPr/>
      <dgm:t>
        <a:bodyPr/>
        <a:lstStyle/>
        <a:p>
          <a:r>
            <a:rPr lang="en-US" dirty="0"/>
            <a:t>Count in RES-shares used as targets to monitor policy</a:t>
          </a:r>
        </a:p>
      </dgm:t>
    </dgm:pt>
    <dgm:pt modelId="{B178C378-6384-4BCB-A7B3-F3E298057194}" type="parTrans" cxnId="{C53A176A-6DF5-4A94-99A1-2C1F3ADEAA9C}">
      <dgm:prSet/>
      <dgm:spPr/>
      <dgm:t>
        <a:bodyPr/>
        <a:lstStyle/>
        <a:p>
          <a:endParaRPr lang="en-GB"/>
        </a:p>
      </dgm:t>
    </dgm:pt>
    <dgm:pt modelId="{8126D6EA-71D0-4507-A76E-66C871D9C8CC}" type="sibTrans" cxnId="{C53A176A-6DF5-4A94-99A1-2C1F3ADEAA9C}">
      <dgm:prSet/>
      <dgm:spPr/>
      <dgm:t>
        <a:bodyPr/>
        <a:lstStyle/>
        <a:p>
          <a:endParaRPr lang="en-GB"/>
        </a:p>
      </dgm:t>
    </dgm:pt>
    <dgm:pt modelId="{FD339D4D-B02F-49AA-B713-6298B6D23916}">
      <dgm:prSet/>
      <dgm:spPr/>
      <dgm:t>
        <a:bodyPr/>
        <a:lstStyle/>
        <a:p>
          <a:r>
            <a:rPr lang="en-US" dirty="0"/>
            <a:t>To be promoted and regulated in the forthcoming RED-III</a:t>
          </a:r>
        </a:p>
      </dgm:t>
    </dgm:pt>
    <dgm:pt modelId="{A33B2004-056B-4EF0-A218-DB0B2CC95498}" type="parTrans" cxnId="{CE29F889-BFA7-41E9-8AA2-68218C2DE883}">
      <dgm:prSet/>
      <dgm:spPr/>
      <dgm:t>
        <a:bodyPr/>
        <a:lstStyle/>
        <a:p>
          <a:endParaRPr lang="en-GB"/>
        </a:p>
      </dgm:t>
    </dgm:pt>
    <dgm:pt modelId="{A21E6CD3-F90F-42BD-8B03-63ADC28A595F}" type="sibTrans" cxnId="{CE29F889-BFA7-41E9-8AA2-68218C2DE883}">
      <dgm:prSet/>
      <dgm:spPr/>
      <dgm:t>
        <a:bodyPr/>
        <a:lstStyle/>
        <a:p>
          <a:endParaRPr lang="en-GB"/>
        </a:p>
      </dgm:t>
    </dgm:pt>
    <dgm:pt modelId="{70214D1B-AC1D-4478-B424-122643303B02}" type="pres">
      <dgm:prSet presAssocID="{3D264F3E-91EE-42EA-BB01-D5EF24906DE9}" presName="Name0" presStyleCnt="0">
        <dgm:presLayoutVars>
          <dgm:dir/>
          <dgm:animLvl val="lvl"/>
          <dgm:resizeHandles val="exact"/>
        </dgm:presLayoutVars>
      </dgm:prSet>
      <dgm:spPr/>
    </dgm:pt>
    <dgm:pt modelId="{B96E8CFB-0EC8-40F9-85AE-E5AFDA658FE1}" type="pres">
      <dgm:prSet presAssocID="{73ABD804-D424-4545-8027-A4441A47191C}" presName="composite" presStyleCnt="0"/>
      <dgm:spPr/>
    </dgm:pt>
    <dgm:pt modelId="{AECE2B0F-A09A-4D25-BBB3-D3342B3B701E}" type="pres">
      <dgm:prSet presAssocID="{73ABD804-D424-4545-8027-A4441A47191C}" presName="parTx" presStyleLbl="alignNode1" presStyleIdx="0" presStyleCnt="1" custLinFactNeighborX="240" custLinFactNeighborY="-463">
        <dgm:presLayoutVars>
          <dgm:chMax val="0"/>
          <dgm:chPref val="0"/>
          <dgm:bulletEnabled val="1"/>
        </dgm:presLayoutVars>
      </dgm:prSet>
      <dgm:spPr/>
    </dgm:pt>
    <dgm:pt modelId="{73776883-37BA-46E2-804E-BF5764673334}" type="pres">
      <dgm:prSet presAssocID="{73ABD804-D424-4545-8027-A4441A47191C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B13BEC13-7720-4AA0-8CE5-82CF4B713227}" type="presOf" srcId="{19CE6EC9-125B-4DC5-943D-898644C76E3E}" destId="{73776883-37BA-46E2-804E-BF5764673334}" srcOrd="0" destOrd="3" presId="urn:microsoft.com/office/officeart/2005/8/layout/hList1"/>
    <dgm:cxn modelId="{C53A176A-6DF5-4A94-99A1-2C1F3ADEAA9C}" srcId="{73ABD804-D424-4545-8027-A4441A47191C}" destId="{19CE6EC9-125B-4DC5-943D-898644C76E3E}" srcOrd="3" destOrd="0" parTransId="{B178C378-6384-4BCB-A7B3-F3E298057194}" sibTransId="{8126D6EA-71D0-4507-A76E-66C871D9C8CC}"/>
    <dgm:cxn modelId="{3EE1E555-5824-4005-974B-D3954EA89D37}" srcId="{73ABD804-D424-4545-8027-A4441A47191C}" destId="{5C23CAFB-7372-48CC-A5D8-F5F7A991D928}" srcOrd="2" destOrd="0" parTransId="{72334050-D295-4CF8-984E-45580EEE5BB4}" sibTransId="{653FEC29-910A-469B-9E15-CB41771E2A6F}"/>
    <dgm:cxn modelId="{18294A79-6525-402A-BC1F-8788D4EC0F69}" type="presOf" srcId="{5C23CAFB-7372-48CC-A5D8-F5F7A991D928}" destId="{73776883-37BA-46E2-804E-BF5764673334}" srcOrd="0" destOrd="2" presId="urn:microsoft.com/office/officeart/2005/8/layout/hList1"/>
    <dgm:cxn modelId="{CE29F889-BFA7-41E9-8AA2-68218C2DE883}" srcId="{73ABD804-D424-4545-8027-A4441A47191C}" destId="{FD339D4D-B02F-49AA-B713-6298B6D23916}" srcOrd="0" destOrd="0" parTransId="{A33B2004-056B-4EF0-A218-DB0B2CC95498}" sibTransId="{A21E6CD3-F90F-42BD-8B03-63ADC28A595F}"/>
    <dgm:cxn modelId="{E21DF08A-222C-4D06-9B9A-B334E9B2F178}" srcId="{73ABD804-D424-4545-8027-A4441A47191C}" destId="{D503476D-5004-45A4-AE87-89F47C5C648F}" srcOrd="1" destOrd="0" parTransId="{24988A76-2C48-41F9-B322-7DC96B39390D}" sibTransId="{4E63F51C-AF75-4DB9-B632-7E82749D3EFB}"/>
    <dgm:cxn modelId="{6878F0B4-BA3B-40E9-B533-92218BBCE022}" type="presOf" srcId="{D503476D-5004-45A4-AE87-89F47C5C648F}" destId="{73776883-37BA-46E2-804E-BF5764673334}" srcOrd="0" destOrd="1" presId="urn:microsoft.com/office/officeart/2005/8/layout/hList1"/>
    <dgm:cxn modelId="{D4B414E2-2A14-4C1F-A8B1-ED4C3642E1DB}" type="presOf" srcId="{3D264F3E-91EE-42EA-BB01-D5EF24906DE9}" destId="{70214D1B-AC1D-4478-B424-122643303B02}" srcOrd="0" destOrd="0" presId="urn:microsoft.com/office/officeart/2005/8/layout/hList1"/>
    <dgm:cxn modelId="{AB7EC1E4-AAB9-4F75-BB49-A86F15105B5A}" srcId="{3D264F3E-91EE-42EA-BB01-D5EF24906DE9}" destId="{73ABD804-D424-4545-8027-A4441A47191C}" srcOrd="0" destOrd="0" parTransId="{054C2C54-18D9-49C3-896D-6A102C98CC0F}" sibTransId="{1161C240-E904-450E-88AF-F95D31E83E96}"/>
    <dgm:cxn modelId="{3D5BDDEA-093F-4783-9DFC-ECD5C46E306D}" type="presOf" srcId="{73ABD804-D424-4545-8027-A4441A47191C}" destId="{AECE2B0F-A09A-4D25-BBB3-D3342B3B701E}" srcOrd="0" destOrd="0" presId="urn:microsoft.com/office/officeart/2005/8/layout/hList1"/>
    <dgm:cxn modelId="{1FF410F3-0DE1-4478-9AEC-4844F3264A5E}" type="presOf" srcId="{FD339D4D-B02F-49AA-B713-6298B6D23916}" destId="{73776883-37BA-46E2-804E-BF5764673334}" srcOrd="0" destOrd="0" presId="urn:microsoft.com/office/officeart/2005/8/layout/hList1"/>
    <dgm:cxn modelId="{8A04A553-5924-44D2-8801-CA49EC50EB9F}" type="presParOf" srcId="{70214D1B-AC1D-4478-B424-122643303B02}" destId="{B96E8CFB-0EC8-40F9-85AE-E5AFDA658FE1}" srcOrd="0" destOrd="0" presId="urn:microsoft.com/office/officeart/2005/8/layout/hList1"/>
    <dgm:cxn modelId="{C335C766-4E5E-4205-8B53-FF4D6E06598A}" type="presParOf" srcId="{B96E8CFB-0EC8-40F9-85AE-E5AFDA658FE1}" destId="{AECE2B0F-A09A-4D25-BBB3-D3342B3B701E}" srcOrd="0" destOrd="0" presId="urn:microsoft.com/office/officeart/2005/8/layout/hList1"/>
    <dgm:cxn modelId="{D3AF72E7-8604-437F-A97C-0FE364208C4B}" type="presParOf" srcId="{B96E8CFB-0EC8-40F9-85AE-E5AFDA658FE1}" destId="{73776883-37BA-46E2-804E-BF576467333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7DDB808-B04E-41F0-AB79-47540843CFDE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GB"/>
        </a:p>
      </dgm:t>
    </dgm:pt>
    <dgm:pt modelId="{9538474B-E5A9-473A-8565-CF8F3BFE7983}">
      <dgm:prSet custT="1"/>
      <dgm:spPr/>
      <dgm:t>
        <a:bodyPr/>
        <a:lstStyle/>
        <a:p>
          <a:r>
            <a:rPr lang="el-GR" sz="1200"/>
            <a:t>Ανάπτυξη αλυσίδων αξίας για υδρογόνο και ανανεώσιμα αέρια στην Ελλάδα</a:t>
          </a:r>
          <a:endParaRPr lang="en-US" sz="1200"/>
        </a:p>
      </dgm:t>
    </dgm:pt>
    <dgm:pt modelId="{64A82246-D9D6-409C-A41A-A415B396EA39}" type="parTrans" cxnId="{29A6D6B9-AC32-41C1-8E8D-806D77BD9121}">
      <dgm:prSet/>
      <dgm:spPr/>
      <dgm:t>
        <a:bodyPr/>
        <a:lstStyle/>
        <a:p>
          <a:endParaRPr lang="en-GB" sz="1200"/>
        </a:p>
      </dgm:t>
    </dgm:pt>
    <dgm:pt modelId="{6D407D9E-34BD-4DE5-B37D-802A5E1A58AE}" type="sibTrans" cxnId="{29A6D6B9-AC32-41C1-8E8D-806D77BD9121}">
      <dgm:prSet/>
      <dgm:spPr/>
      <dgm:t>
        <a:bodyPr/>
        <a:lstStyle/>
        <a:p>
          <a:endParaRPr lang="en-GB" sz="1200"/>
        </a:p>
      </dgm:t>
    </dgm:pt>
    <dgm:pt modelId="{A2E5C2E5-000F-4D5B-B5C4-9FB9CAF538F5}">
      <dgm:prSet custT="1"/>
      <dgm:spPr/>
      <dgm:t>
        <a:bodyPr/>
        <a:lstStyle/>
        <a:p>
          <a:r>
            <a:rPr lang="el-GR" sz="1200" dirty="0"/>
            <a:t>1. Τομείς που σήμερα παράγουν Η2 – διυλιστήρια, αμμωνία</a:t>
          </a:r>
          <a:endParaRPr lang="en-US" sz="1200" dirty="0"/>
        </a:p>
      </dgm:t>
    </dgm:pt>
    <dgm:pt modelId="{5495A3A8-480C-45A1-B39A-87C89B686DA7}" type="parTrans" cxnId="{8D188A67-F57B-4BD0-A954-81F10D854F82}">
      <dgm:prSet/>
      <dgm:spPr/>
      <dgm:t>
        <a:bodyPr/>
        <a:lstStyle/>
        <a:p>
          <a:endParaRPr lang="en-GB" sz="1200"/>
        </a:p>
      </dgm:t>
    </dgm:pt>
    <dgm:pt modelId="{A0EA8689-7EEF-4CF3-A032-26DCD61143B8}" type="sibTrans" cxnId="{8D188A67-F57B-4BD0-A954-81F10D854F82}">
      <dgm:prSet/>
      <dgm:spPr/>
      <dgm:t>
        <a:bodyPr/>
        <a:lstStyle/>
        <a:p>
          <a:endParaRPr lang="en-GB" sz="1200"/>
        </a:p>
      </dgm:t>
    </dgm:pt>
    <dgm:pt modelId="{C25316D6-A3F4-44F8-9053-936731B7D62E}">
      <dgm:prSet custT="1"/>
      <dgm:spPr/>
      <dgm:t>
        <a:bodyPr/>
        <a:lstStyle/>
        <a:p>
          <a:r>
            <a:rPr lang="el-GR" sz="1200"/>
            <a:t>Πράσινο Η2 από ηλεκτρόλυση – 2 έργα των </a:t>
          </a:r>
          <a:r>
            <a:rPr lang="en-US" sz="1200"/>
            <a:t>10 MW – RES/PPA – </a:t>
          </a:r>
          <a:r>
            <a:rPr lang="el-GR" sz="1200"/>
            <a:t>προοπτική </a:t>
          </a:r>
          <a:r>
            <a:rPr lang="en-US" sz="1200"/>
            <a:t>xGW</a:t>
          </a:r>
          <a:r>
            <a:rPr lang="el-GR" sz="1200"/>
            <a:t> </a:t>
          </a:r>
          <a:r>
            <a:rPr lang="el-GR" sz="1200">
              <a:sym typeface="Wingdings" panose="05000000000000000000" pitchFamily="2" charset="2"/>
            </a:rPr>
            <a:t></a:t>
          </a:r>
          <a:r>
            <a:rPr lang="el-GR" sz="1200"/>
            <a:t> Σήμερα ακριβό αλλά προοπτική μείωσης του κόστους </a:t>
          </a:r>
          <a:endParaRPr lang="en-US" sz="1200"/>
        </a:p>
      </dgm:t>
    </dgm:pt>
    <dgm:pt modelId="{17E0055E-1034-4E7A-9E85-265623E6586A}" type="parTrans" cxnId="{153A7F5E-9ED5-4693-A055-54464B4CF3CD}">
      <dgm:prSet/>
      <dgm:spPr/>
      <dgm:t>
        <a:bodyPr/>
        <a:lstStyle/>
        <a:p>
          <a:endParaRPr lang="en-GB" sz="1200"/>
        </a:p>
      </dgm:t>
    </dgm:pt>
    <dgm:pt modelId="{9049B55F-7E3E-4DEA-A6C3-D72B30531F0B}" type="sibTrans" cxnId="{153A7F5E-9ED5-4693-A055-54464B4CF3CD}">
      <dgm:prSet/>
      <dgm:spPr/>
      <dgm:t>
        <a:bodyPr/>
        <a:lstStyle/>
        <a:p>
          <a:endParaRPr lang="en-GB" sz="1200"/>
        </a:p>
      </dgm:t>
    </dgm:pt>
    <dgm:pt modelId="{120A2278-6015-48CA-B7C6-658F5376DCE5}">
      <dgm:prSet custT="1"/>
      <dgm:spPr/>
      <dgm:t>
        <a:bodyPr/>
        <a:lstStyle/>
        <a:p>
          <a:r>
            <a:rPr lang="el-GR" sz="1200"/>
            <a:t>Μπλε υδρογόνο από ορυκτό μεθάνιο και νάφθα με προοπτική δέσμευσης </a:t>
          </a:r>
          <a:r>
            <a:rPr lang="en-US" sz="1200"/>
            <a:t>CO2, </a:t>
          </a:r>
          <a:r>
            <a:rPr lang="el-GR" sz="1200"/>
            <a:t>μεταφοράς με πλοίο σε υγρή μορφή προς υπόγεια αποθήκευση στην Ιταλία ή στον Πρίνο </a:t>
          </a:r>
          <a:r>
            <a:rPr lang="el-GR" sz="1200">
              <a:sym typeface="Wingdings" panose="05000000000000000000" pitchFamily="2" charset="2"/>
            </a:rPr>
            <a:t></a:t>
          </a:r>
          <a:r>
            <a:rPr lang="el-GR" sz="1200"/>
            <a:t> Σημαντική αβεβαιότητα σχετικά με την αποθήκευση και το κόστος</a:t>
          </a:r>
          <a:endParaRPr lang="en-US" sz="1200"/>
        </a:p>
      </dgm:t>
    </dgm:pt>
    <dgm:pt modelId="{2C9668C8-E24C-4005-B0D3-BA256296C568}" type="parTrans" cxnId="{A8E7E1B7-A068-45CC-9EDF-FAB567B361FB}">
      <dgm:prSet/>
      <dgm:spPr/>
      <dgm:t>
        <a:bodyPr/>
        <a:lstStyle/>
        <a:p>
          <a:endParaRPr lang="en-GB" sz="1200"/>
        </a:p>
      </dgm:t>
    </dgm:pt>
    <dgm:pt modelId="{9E09A6FA-340C-4A88-9D72-B3A1D89C29FF}" type="sibTrans" cxnId="{A8E7E1B7-A068-45CC-9EDF-FAB567B361FB}">
      <dgm:prSet/>
      <dgm:spPr/>
      <dgm:t>
        <a:bodyPr/>
        <a:lstStyle/>
        <a:p>
          <a:endParaRPr lang="en-GB" sz="1200"/>
        </a:p>
      </dgm:t>
    </dgm:pt>
    <dgm:pt modelId="{CC87FDE9-E129-4711-8B27-76792EA4D497}">
      <dgm:prSet custT="1"/>
      <dgm:spPr/>
      <dgm:t>
        <a:bodyPr/>
        <a:lstStyle/>
        <a:p>
          <a:r>
            <a:rPr lang="en-US" sz="1200"/>
            <a:t>Break even </a:t>
          </a:r>
          <a:r>
            <a:rPr lang="el-GR" sz="1200"/>
            <a:t>για </a:t>
          </a:r>
          <a:r>
            <a:rPr lang="en-US" sz="1200"/>
            <a:t>ETS Carbon price &gt; 100</a:t>
          </a:r>
          <a:r>
            <a:rPr lang="el-GR" sz="1200"/>
            <a:t>€</a:t>
          </a:r>
          <a:r>
            <a:rPr lang="en-US" sz="1200"/>
            <a:t>/tCO2</a:t>
          </a:r>
        </a:p>
      </dgm:t>
    </dgm:pt>
    <dgm:pt modelId="{8DFE8432-C6E9-4B47-905F-A93F7312E288}" type="parTrans" cxnId="{669E4F48-3594-48C1-B95B-7BDC0C3C8CC6}">
      <dgm:prSet/>
      <dgm:spPr/>
      <dgm:t>
        <a:bodyPr/>
        <a:lstStyle/>
        <a:p>
          <a:endParaRPr lang="en-GB" sz="1200"/>
        </a:p>
      </dgm:t>
    </dgm:pt>
    <dgm:pt modelId="{5C081738-0311-49D7-A9D0-6C2D4B65BE09}" type="sibTrans" cxnId="{669E4F48-3594-48C1-B95B-7BDC0C3C8CC6}">
      <dgm:prSet/>
      <dgm:spPr/>
      <dgm:t>
        <a:bodyPr/>
        <a:lstStyle/>
        <a:p>
          <a:endParaRPr lang="en-GB" sz="1200"/>
        </a:p>
      </dgm:t>
    </dgm:pt>
    <dgm:pt modelId="{885B5F3C-2469-4B6D-B4AD-2DB4C74D1FE2}">
      <dgm:prSet custT="1"/>
      <dgm:spPr/>
      <dgm:t>
        <a:bodyPr/>
        <a:lstStyle/>
        <a:p>
          <a:r>
            <a:rPr lang="el-GR" sz="1200"/>
            <a:t>Σταθμοί αποθήκευσης και ανεφοδιασμού Η2</a:t>
          </a:r>
          <a:endParaRPr lang="en-US" sz="1200"/>
        </a:p>
      </dgm:t>
    </dgm:pt>
    <dgm:pt modelId="{DC67DBAD-8251-4027-ADC4-DEBB9F50989F}" type="parTrans" cxnId="{607ADFF5-AEEA-44D5-B589-DCB9DB425BBF}">
      <dgm:prSet/>
      <dgm:spPr/>
      <dgm:t>
        <a:bodyPr/>
        <a:lstStyle/>
        <a:p>
          <a:endParaRPr lang="en-GB" sz="1200"/>
        </a:p>
      </dgm:t>
    </dgm:pt>
    <dgm:pt modelId="{83C32B88-3B8C-4443-BB5E-7F1AFB295688}" type="sibTrans" cxnId="{607ADFF5-AEEA-44D5-B589-DCB9DB425BBF}">
      <dgm:prSet/>
      <dgm:spPr/>
      <dgm:t>
        <a:bodyPr/>
        <a:lstStyle/>
        <a:p>
          <a:endParaRPr lang="en-GB" sz="1200"/>
        </a:p>
      </dgm:t>
    </dgm:pt>
    <dgm:pt modelId="{BA5A1F21-17B1-469A-B2D9-AD27EBD75989}">
      <dgm:prSet custT="1"/>
      <dgm:spPr/>
      <dgm:t>
        <a:bodyPr/>
        <a:lstStyle/>
        <a:p>
          <a:r>
            <a:rPr lang="el-GR" sz="1200"/>
            <a:t>2. Μεταφορές – </a:t>
          </a:r>
          <a:r>
            <a:rPr lang="en-US" sz="1200"/>
            <a:t>Hubs </a:t>
          </a:r>
          <a:r>
            <a:rPr lang="el-GR" sz="1200"/>
            <a:t>ανεφοδιασμού – Προστιθέμενη αξία και στην κατασκευή οχημάτων</a:t>
          </a:r>
          <a:endParaRPr lang="en-US" sz="1200"/>
        </a:p>
      </dgm:t>
    </dgm:pt>
    <dgm:pt modelId="{C72EE06B-0D77-446D-A0A0-80B9455D67A0}" type="parTrans" cxnId="{A12C7671-7181-499B-BDC8-BA3E41EC4F8D}">
      <dgm:prSet/>
      <dgm:spPr/>
      <dgm:t>
        <a:bodyPr/>
        <a:lstStyle/>
        <a:p>
          <a:endParaRPr lang="en-GB" sz="1200"/>
        </a:p>
      </dgm:t>
    </dgm:pt>
    <dgm:pt modelId="{08E77E68-CE74-412E-A4A4-369AC7C75955}" type="sibTrans" cxnId="{A12C7671-7181-499B-BDC8-BA3E41EC4F8D}">
      <dgm:prSet/>
      <dgm:spPr/>
      <dgm:t>
        <a:bodyPr/>
        <a:lstStyle/>
        <a:p>
          <a:endParaRPr lang="en-GB" sz="1200"/>
        </a:p>
      </dgm:t>
    </dgm:pt>
    <dgm:pt modelId="{CB729EED-C888-441F-B022-8F7785BB0A2A}">
      <dgm:prSet custT="1"/>
      <dgm:spPr/>
      <dgm:t>
        <a:bodyPr/>
        <a:lstStyle/>
        <a:p>
          <a:r>
            <a:rPr lang="el-GR" sz="1200"/>
            <a:t>Λεωφορεία </a:t>
          </a:r>
          <a:endParaRPr lang="en-US" sz="1200"/>
        </a:p>
      </dgm:t>
    </dgm:pt>
    <dgm:pt modelId="{AFAF18B5-4A61-4212-BCAF-4CD6D5D0E705}" type="parTrans" cxnId="{284A2FF7-BE4E-4762-B85D-50A9D2BB5BCC}">
      <dgm:prSet/>
      <dgm:spPr/>
      <dgm:t>
        <a:bodyPr/>
        <a:lstStyle/>
        <a:p>
          <a:endParaRPr lang="en-GB" sz="1200"/>
        </a:p>
      </dgm:t>
    </dgm:pt>
    <dgm:pt modelId="{612181B6-D805-4E73-92CB-735B1369EAE2}" type="sibTrans" cxnId="{284A2FF7-BE4E-4762-B85D-50A9D2BB5BCC}">
      <dgm:prSet/>
      <dgm:spPr/>
      <dgm:t>
        <a:bodyPr/>
        <a:lstStyle/>
        <a:p>
          <a:endParaRPr lang="en-GB" sz="1200"/>
        </a:p>
      </dgm:t>
    </dgm:pt>
    <dgm:pt modelId="{B0188866-CDFC-46D3-9DC3-4345419A1A28}">
      <dgm:prSet custT="1"/>
      <dgm:spPr/>
      <dgm:t>
        <a:bodyPr/>
        <a:lstStyle/>
        <a:p>
          <a:r>
            <a:rPr lang="el-GR" sz="1200"/>
            <a:t>Φορτηγά διανομής, βαρέα φορτηγά και ειδικά οχήματα</a:t>
          </a:r>
          <a:endParaRPr lang="en-US" sz="1200"/>
        </a:p>
      </dgm:t>
    </dgm:pt>
    <dgm:pt modelId="{49551C89-DD42-4F97-9D6D-D8B2EE0292E0}" type="parTrans" cxnId="{CDE416C8-D61F-498B-8856-99F81B5C33C2}">
      <dgm:prSet/>
      <dgm:spPr/>
      <dgm:t>
        <a:bodyPr/>
        <a:lstStyle/>
        <a:p>
          <a:endParaRPr lang="en-GB" sz="1200"/>
        </a:p>
      </dgm:t>
    </dgm:pt>
    <dgm:pt modelId="{CAC37932-26D7-4BF2-8030-CED4BBA285D4}" type="sibTrans" cxnId="{CDE416C8-D61F-498B-8856-99F81B5C33C2}">
      <dgm:prSet/>
      <dgm:spPr/>
      <dgm:t>
        <a:bodyPr/>
        <a:lstStyle/>
        <a:p>
          <a:endParaRPr lang="en-GB" sz="1200"/>
        </a:p>
      </dgm:t>
    </dgm:pt>
    <dgm:pt modelId="{5239F842-ED75-44D5-836C-989D2492BF39}">
      <dgm:prSet custT="1"/>
      <dgm:spPr/>
      <dgm:t>
        <a:bodyPr/>
        <a:lstStyle/>
        <a:p>
          <a:r>
            <a:rPr lang="el-GR" sz="1200"/>
            <a:t>Τρένα (ΤΡΑΙΝΟΣΕ </a:t>
          </a:r>
          <a:r>
            <a:rPr lang="en-US" sz="1200"/>
            <a:t>project)</a:t>
          </a:r>
        </a:p>
      </dgm:t>
    </dgm:pt>
    <dgm:pt modelId="{6FBB728C-B8AB-4658-BFD8-9F3BC56C7921}" type="parTrans" cxnId="{792B2D3A-FA1E-4A3D-BD92-4DE3FBB5F684}">
      <dgm:prSet/>
      <dgm:spPr/>
      <dgm:t>
        <a:bodyPr/>
        <a:lstStyle/>
        <a:p>
          <a:endParaRPr lang="en-GB" sz="1200"/>
        </a:p>
      </dgm:t>
    </dgm:pt>
    <dgm:pt modelId="{8627C028-4D6B-48E6-84DA-8BF79E4FAF32}" type="sibTrans" cxnId="{792B2D3A-FA1E-4A3D-BD92-4DE3FBB5F684}">
      <dgm:prSet/>
      <dgm:spPr/>
      <dgm:t>
        <a:bodyPr/>
        <a:lstStyle/>
        <a:p>
          <a:endParaRPr lang="en-GB" sz="1200"/>
        </a:p>
      </dgm:t>
    </dgm:pt>
    <dgm:pt modelId="{4052B6F3-F57A-4CE2-9068-CFC526BD707E}">
      <dgm:prSet custT="1"/>
      <dgm:spPr/>
      <dgm:t>
        <a:bodyPr/>
        <a:lstStyle/>
        <a:p>
          <a:r>
            <a:rPr lang="el-GR" sz="1200"/>
            <a:t>Επιβατηγό-οχηματαγωγό πλοίο με Η2 ή αμμωνία για τοπικές γραμμές</a:t>
          </a:r>
          <a:endParaRPr lang="en-US" sz="1200"/>
        </a:p>
      </dgm:t>
    </dgm:pt>
    <dgm:pt modelId="{0F948FCF-BEB7-418C-BBA0-D327114427F2}" type="parTrans" cxnId="{623E23F9-47E8-4965-B32E-1730911D8976}">
      <dgm:prSet/>
      <dgm:spPr/>
      <dgm:t>
        <a:bodyPr/>
        <a:lstStyle/>
        <a:p>
          <a:endParaRPr lang="en-GB" sz="1200"/>
        </a:p>
      </dgm:t>
    </dgm:pt>
    <dgm:pt modelId="{92BA6897-5F36-41DA-ACC4-ADDACFCF168F}" type="sibTrans" cxnId="{623E23F9-47E8-4965-B32E-1730911D8976}">
      <dgm:prSet/>
      <dgm:spPr/>
      <dgm:t>
        <a:bodyPr/>
        <a:lstStyle/>
        <a:p>
          <a:endParaRPr lang="en-GB" sz="1200"/>
        </a:p>
      </dgm:t>
    </dgm:pt>
    <dgm:pt modelId="{63B2AE84-E7B3-4399-9A9E-543CB7251785}">
      <dgm:prSet custT="1"/>
      <dgm:spPr/>
      <dgm:t>
        <a:bodyPr/>
        <a:lstStyle/>
        <a:p>
          <a:r>
            <a:rPr lang="el-GR" sz="1200"/>
            <a:t>Λιμάνια με υποδομές για Η2</a:t>
          </a:r>
          <a:r>
            <a:rPr lang="en-US" sz="1200"/>
            <a:t> </a:t>
          </a:r>
          <a:r>
            <a:rPr lang="el-GR" sz="1200"/>
            <a:t>και εναλλακτικά καύσιμα </a:t>
          </a:r>
          <a:r>
            <a:rPr lang="en-US" sz="1200"/>
            <a:t>bunkering</a:t>
          </a:r>
        </a:p>
      </dgm:t>
    </dgm:pt>
    <dgm:pt modelId="{35ADCB13-40B0-4DA6-AD48-9F2B75B375D0}" type="parTrans" cxnId="{8A2BEC4A-9EA6-4740-9CE9-C757E0C74C68}">
      <dgm:prSet/>
      <dgm:spPr/>
      <dgm:t>
        <a:bodyPr/>
        <a:lstStyle/>
        <a:p>
          <a:endParaRPr lang="en-GB" sz="1200"/>
        </a:p>
      </dgm:t>
    </dgm:pt>
    <dgm:pt modelId="{AEFE1CAA-7329-4C18-8B49-D951EE86B7E1}" type="sibTrans" cxnId="{8A2BEC4A-9EA6-4740-9CE9-C757E0C74C68}">
      <dgm:prSet/>
      <dgm:spPr/>
      <dgm:t>
        <a:bodyPr/>
        <a:lstStyle/>
        <a:p>
          <a:endParaRPr lang="en-GB" sz="1200"/>
        </a:p>
      </dgm:t>
    </dgm:pt>
    <dgm:pt modelId="{F6F9B3A6-6DC4-4509-8CDE-867BCF483E2C}">
      <dgm:prSet custT="1"/>
      <dgm:spPr/>
      <dgm:t>
        <a:bodyPr/>
        <a:lstStyle/>
        <a:p>
          <a:r>
            <a:rPr lang="el-GR" sz="1200"/>
            <a:t>3. Ανάμειξη ανανεώσιμων αερίων και υδρογόνου στα δίκτυα διανομής αερίου</a:t>
          </a:r>
          <a:endParaRPr lang="en-US" sz="1200"/>
        </a:p>
      </dgm:t>
    </dgm:pt>
    <dgm:pt modelId="{2B3A2E5C-C4D2-49DE-9849-9D7303A72717}" type="parTrans" cxnId="{3C19D813-733C-4EE6-A7AE-24870342F37B}">
      <dgm:prSet/>
      <dgm:spPr/>
      <dgm:t>
        <a:bodyPr/>
        <a:lstStyle/>
        <a:p>
          <a:endParaRPr lang="en-GB" sz="1200"/>
        </a:p>
      </dgm:t>
    </dgm:pt>
    <dgm:pt modelId="{90858177-D87A-49B5-ACDD-68623CEF750F}" type="sibTrans" cxnId="{3C19D813-733C-4EE6-A7AE-24870342F37B}">
      <dgm:prSet/>
      <dgm:spPr/>
      <dgm:t>
        <a:bodyPr/>
        <a:lstStyle/>
        <a:p>
          <a:endParaRPr lang="en-GB" sz="1200"/>
        </a:p>
      </dgm:t>
    </dgm:pt>
    <dgm:pt modelId="{40C39D57-1AE7-4412-A2A3-1CE0D737F5BA}">
      <dgm:prSet custT="1"/>
      <dgm:spPr/>
      <dgm:t>
        <a:bodyPr/>
        <a:lstStyle/>
        <a:p>
          <a:r>
            <a:rPr lang="el-GR" sz="1200"/>
            <a:t>4. Εποχιακή αποθήκευση ηλεκτρικής ενέργειας</a:t>
          </a:r>
          <a:endParaRPr lang="en-US" sz="1200"/>
        </a:p>
      </dgm:t>
    </dgm:pt>
    <dgm:pt modelId="{FC17C713-19C6-49F3-AB7C-57AEF1BB6CAD}" type="parTrans" cxnId="{EC2C462B-4400-49FF-A12B-823FA5A668EE}">
      <dgm:prSet/>
      <dgm:spPr/>
      <dgm:t>
        <a:bodyPr/>
        <a:lstStyle/>
        <a:p>
          <a:endParaRPr lang="en-GB" sz="1200"/>
        </a:p>
      </dgm:t>
    </dgm:pt>
    <dgm:pt modelId="{98555E07-63BB-41A3-ADCF-8869EC4CECE9}" type="sibTrans" cxnId="{EC2C462B-4400-49FF-A12B-823FA5A668EE}">
      <dgm:prSet/>
      <dgm:spPr/>
      <dgm:t>
        <a:bodyPr/>
        <a:lstStyle/>
        <a:p>
          <a:endParaRPr lang="en-GB" sz="1200"/>
        </a:p>
      </dgm:t>
    </dgm:pt>
    <dgm:pt modelId="{F44DF62B-B335-4224-8203-677E6CC4D213}">
      <dgm:prSet custT="1"/>
      <dgm:spPr/>
      <dgm:t>
        <a:bodyPr/>
        <a:lstStyle/>
        <a:p>
          <a:r>
            <a:rPr lang="el-GR" sz="1200"/>
            <a:t>5. Βιομηχανικές χρήσεις υδρογόνου</a:t>
          </a:r>
          <a:endParaRPr lang="en-US" sz="1200"/>
        </a:p>
      </dgm:t>
    </dgm:pt>
    <dgm:pt modelId="{5F9E9D3D-8E68-42C5-946A-EC0AE6C441C5}" type="parTrans" cxnId="{FDF8B65E-AD12-4031-A147-3FE13D5E453A}">
      <dgm:prSet/>
      <dgm:spPr/>
      <dgm:t>
        <a:bodyPr/>
        <a:lstStyle/>
        <a:p>
          <a:endParaRPr lang="en-GB" sz="1200"/>
        </a:p>
      </dgm:t>
    </dgm:pt>
    <dgm:pt modelId="{03482086-9AAB-4EB1-AACC-37E3E1534BDF}" type="sibTrans" cxnId="{FDF8B65E-AD12-4031-A147-3FE13D5E453A}">
      <dgm:prSet/>
      <dgm:spPr/>
      <dgm:t>
        <a:bodyPr/>
        <a:lstStyle/>
        <a:p>
          <a:endParaRPr lang="en-GB" sz="1200"/>
        </a:p>
      </dgm:t>
    </dgm:pt>
    <dgm:pt modelId="{81C6D1E0-85BD-411F-9549-064404FA29C3}">
      <dgm:prSet custT="1"/>
      <dgm:spPr/>
      <dgm:t>
        <a:bodyPr/>
        <a:lstStyle/>
        <a:p>
          <a:r>
            <a:rPr lang="el-GR" sz="1200"/>
            <a:t>6. Έρευνα καινοτομία </a:t>
          </a:r>
          <a:r>
            <a:rPr lang="el-GR" sz="1200">
              <a:sym typeface="Wingdings" panose="05000000000000000000" pitchFamily="2" charset="2"/>
            </a:rPr>
            <a:t></a:t>
          </a:r>
          <a:r>
            <a:rPr lang="el-GR" sz="1200"/>
            <a:t> </a:t>
          </a:r>
          <a:r>
            <a:rPr lang="en-US" sz="1200"/>
            <a:t>Hydrogen Valleys or Technology Hubs</a:t>
          </a:r>
        </a:p>
      </dgm:t>
    </dgm:pt>
    <dgm:pt modelId="{144DEA90-6154-4873-934A-71C9ED5431E9}" type="parTrans" cxnId="{7A181EE8-6909-4009-976D-78970D47EF55}">
      <dgm:prSet/>
      <dgm:spPr/>
      <dgm:t>
        <a:bodyPr/>
        <a:lstStyle/>
        <a:p>
          <a:endParaRPr lang="en-GB" sz="1200"/>
        </a:p>
      </dgm:t>
    </dgm:pt>
    <dgm:pt modelId="{DA0CD134-7EFB-4023-8178-4AB70059C472}" type="sibTrans" cxnId="{7A181EE8-6909-4009-976D-78970D47EF55}">
      <dgm:prSet/>
      <dgm:spPr/>
      <dgm:t>
        <a:bodyPr/>
        <a:lstStyle/>
        <a:p>
          <a:endParaRPr lang="en-GB" sz="1200"/>
        </a:p>
      </dgm:t>
    </dgm:pt>
    <dgm:pt modelId="{52731D2A-EEF0-4954-A1E3-2168EC0B5010}" type="pres">
      <dgm:prSet presAssocID="{E7DDB808-B04E-41F0-AB79-47540843CFDE}" presName="linear" presStyleCnt="0">
        <dgm:presLayoutVars>
          <dgm:animLvl val="lvl"/>
          <dgm:resizeHandles val="exact"/>
        </dgm:presLayoutVars>
      </dgm:prSet>
      <dgm:spPr/>
    </dgm:pt>
    <dgm:pt modelId="{597FBE37-BEB2-4BCA-BF1D-AD0E3BE08F2B}" type="pres">
      <dgm:prSet presAssocID="{9538474B-E5A9-473A-8565-CF8F3BFE7983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7E63C29D-6CD0-42F7-89DC-D75100023869}" type="pres">
      <dgm:prSet presAssocID="{6D407D9E-34BD-4DE5-B37D-802A5E1A58AE}" presName="spacer" presStyleCnt="0"/>
      <dgm:spPr/>
    </dgm:pt>
    <dgm:pt modelId="{B964B1AC-DD89-45B6-89DD-01DCABE09B4F}" type="pres">
      <dgm:prSet presAssocID="{A2E5C2E5-000F-4D5B-B5C4-9FB9CAF538F5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9B783C61-F5D9-45FE-BA60-2B1E48F25637}" type="pres">
      <dgm:prSet presAssocID="{A2E5C2E5-000F-4D5B-B5C4-9FB9CAF538F5}" presName="childText" presStyleLbl="revTx" presStyleIdx="0" presStyleCnt="2">
        <dgm:presLayoutVars>
          <dgm:bulletEnabled val="1"/>
        </dgm:presLayoutVars>
      </dgm:prSet>
      <dgm:spPr/>
    </dgm:pt>
    <dgm:pt modelId="{6D56689B-5BA4-42EB-9B56-FD51689E53E4}" type="pres">
      <dgm:prSet presAssocID="{BA5A1F21-17B1-469A-B2D9-AD27EBD75989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8E88BE4C-2BD2-45DB-BDE6-9F02F9FB2298}" type="pres">
      <dgm:prSet presAssocID="{BA5A1F21-17B1-469A-B2D9-AD27EBD75989}" presName="childText" presStyleLbl="revTx" presStyleIdx="1" presStyleCnt="2">
        <dgm:presLayoutVars>
          <dgm:bulletEnabled val="1"/>
        </dgm:presLayoutVars>
      </dgm:prSet>
      <dgm:spPr/>
    </dgm:pt>
    <dgm:pt modelId="{5327772E-6359-468F-9D1E-50C1ACD4AC8E}" type="pres">
      <dgm:prSet presAssocID="{F6F9B3A6-6DC4-4509-8CDE-867BCF483E2C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0E8F8E7F-0E79-41E0-A25E-DCCB2DD05848}" type="pres">
      <dgm:prSet presAssocID="{90858177-D87A-49B5-ACDD-68623CEF750F}" presName="spacer" presStyleCnt="0"/>
      <dgm:spPr/>
    </dgm:pt>
    <dgm:pt modelId="{EFC37900-C2EF-4156-B0AE-A1435EFBFFA5}" type="pres">
      <dgm:prSet presAssocID="{40C39D57-1AE7-4412-A2A3-1CE0D737F5BA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1C102F0E-74EB-4239-ABBB-718E6B0E5B60}" type="pres">
      <dgm:prSet presAssocID="{98555E07-63BB-41A3-ADCF-8869EC4CECE9}" presName="spacer" presStyleCnt="0"/>
      <dgm:spPr/>
    </dgm:pt>
    <dgm:pt modelId="{1DD1EC9A-F0D6-456E-9865-9E9D02223FBA}" type="pres">
      <dgm:prSet presAssocID="{F44DF62B-B335-4224-8203-677E6CC4D213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C97F4558-5354-44CA-9BDD-7CFE6D21B3E7}" type="pres">
      <dgm:prSet presAssocID="{03482086-9AAB-4EB1-AACC-37E3E1534BDF}" presName="spacer" presStyleCnt="0"/>
      <dgm:spPr/>
    </dgm:pt>
    <dgm:pt modelId="{AF72B0BF-5472-4869-9804-1F40E6614C6B}" type="pres">
      <dgm:prSet presAssocID="{81C6D1E0-85BD-411F-9549-064404FA29C3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C76A9001-AAA0-41A2-9242-71471CE1C87A}" type="presOf" srcId="{C25316D6-A3F4-44F8-9053-936731B7D62E}" destId="{9B783C61-F5D9-45FE-BA60-2B1E48F25637}" srcOrd="0" destOrd="0" presId="urn:microsoft.com/office/officeart/2005/8/layout/vList2"/>
    <dgm:cxn modelId="{181C9B13-8E49-4B51-AA10-05BF522464FE}" type="presOf" srcId="{F44DF62B-B335-4224-8203-677E6CC4D213}" destId="{1DD1EC9A-F0D6-456E-9865-9E9D02223FBA}" srcOrd="0" destOrd="0" presId="urn:microsoft.com/office/officeart/2005/8/layout/vList2"/>
    <dgm:cxn modelId="{3C19D813-733C-4EE6-A7AE-24870342F37B}" srcId="{E7DDB808-B04E-41F0-AB79-47540843CFDE}" destId="{F6F9B3A6-6DC4-4509-8CDE-867BCF483E2C}" srcOrd="3" destOrd="0" parTransId="{2B3A2E5C-C4D2-49DE-9849-9D7303A72717}" sibTransId="{90858177-D87A-49B5-ACDD-68623CEF750F}"/>
    <dgm:cxn modelId="{31CEE215-B35C-418F-95F4-B89739D6F2AE}" type="presOf" srcId="{B0188866-CDFC-46D3-9DC3-4345419A1A28}" destId="{8E88BE4C-2BD2-45DB-BDE6-9F02F9FB2298}" srcOrd="0" destOrd="1" presId="urn:microsoft.com/office/officeart/2005/8/layout/vList2"/>
    <dgm:cxn modelId="{4282571F-EE2A-4DFC-A8D7-2B5E68AB533D}" type="presOf" srcId="{CB729EED-C888-441F-B022-8F7785BB0A2A}" destId="{8E88BE4C-2BD2-45DB-BDE6-9F02F9FB2298}" srcOrd="0" destOrd="0" presId="urn:microsoft.com/office/officeart/2005/8/layout/vList2"/>
    <dgm:cxn modelId="{21B9B926-DBFA-416B-BEA3-8A64134387B7}" type="presOf" srcId="{63B2AE84-E7B3-4399-9A9E-543CB7251785}" destId="{8E88BE4C-2BD2-45DB-BDE6-9F02F9FB2298}" srcOrd="0" destOrd="4" presId="urn:microsoft.com/office/officeart/2005/8/layout/vList2"/>
    <dgm:cxn modelId="{EC2C462B-4400-49FF-A12B-823FA5A668EE}" srcId="{E7DDB808-B04E-41F0-AB79-47540843CFDE}" destId="{40C39D57-1AE7-4412-A2A3-1CE0D737F5BA}" srcOrd="4" destOrd="0" parTransId="{FC17C713-19C6-49F3-AB7C-57AEF1BB6CAD}" sibTransId="{98555E07-63BB-41A3-ADCF-8869EC4CECE9}"/>
    <dgm:cxn modelId="{AE371A2E-77F6-47AC-8B96-6843C65C8D3F}" type="presOf" srcId="{BA5A1F21-17B1-469A-B2D9-AD27EBD75989}" destId="{6D56689B-5BA4-42EB-9B56-FD51689E53E4}" srcOrd="0" destOrd="0" presId="urn:microsoft.com/office/officeart/2005/8/layout/vList2"/>
    <dgm:cxn modelId="{792B2D3A-FA1E-4A3D-BD92-4DE3FBB5F684}" srcId="{BA5A1F21-17B1-469A-B2D9-AD27EBD75989}" destId="{5239F842-ED75-44D5-836C-989D2492BF39}" srcOrd="2" destOrd="0" parTransId="{6FBB728C-B8AB-4658-BFD8-9F3BC56C7921}" sibTransId="{8627C028-4D6B-48E6-84DA-8BF79E4FAF32}"/>
    <dgm:cxn modelId="{606BE75D-F4EF-4C37-8C4C-66161847A693}" type="presOf" srcId="{E7DDB808-B04E-41F0-AB79-47540843CFDE}" destId="{52731D2A-EEF0-4954-A1E3-2168EC0B5010}" srcOrd="0" destOrd="0" presId="urn:microsoft.com/office/officeart/2005/8/layout/vList2"/>
    <dgm:cxn modelId="{153A7F5E-9ED5-4693-A055-54464B4CF3CD}" srcId="{A2E5C2E5-000F-4D5B-B5C4-9FB9CAF538F5}" destId="{C25316D6-A3F4-44F8-9053-936731B7D62E}" srcOrd="0" destOrd="0" parTransId="{17E0055E-1034-4E7A-9E85-265623E6586A}" sibTransId="{9049B55F-7E3E-4DEA-A6C3-D72B30531F0B}"/>
    <dgm:cxn modelId="{FDF8B65E-AD12-4031-A147-3FE13D5E453A}" srcId="{E7DDB808-B04E-41F0-AB79-47540843CFDE}" destId="{F44DF62B-B335-4224-8203-677E6CC4D213}" srcOrd="5" destOrd="0" parTransId="{5F9E9D3D-8E68-42C5-946A-EC0AE6C441C5}" sibTransId="{03482086-9AAB-4EB1-AACC-37E3E1534BDF}"/>
    <dgm:cxn modelId="{8D188A67-F57B-4BD0-A954-81F10D854F82}" srcId="{E7DDB808-B04E-41F0-AB79-47540843CFDE}" destId="{A2E5C2E5-000F-4D5B-B5C4-9FB9CAF538F5}" srcOrd="1" destOrd="0" parTransId="{5495A3A8-480C-45A1-B39A-87C89B686DA7}" sibTransId="{A0EA8689-7EEF-4CF3-A032-26DCD61143B8}"/>
    <dgm:cxn modelId="{669E4F48-3594-48C1-B95B-7BDC0C3C8CC6}" srcId="{A2E5C2E5-000F-4D5B-B5C4-9FB9CAF538F5}" destId="{CC87FDE9-E129-4711-8B27-76792EA4D497}" srcOrd="2" destOrd="0" parTransId="{8DFE8432-C6E9-4B47-905F-A93F7312E288}" sibTransId="{5C081738-0311-49D7-A9D0-6C2D4B65BE09}"/>
    <dgm:cxn modelId="{8A2BEC4A-9EA6-4740-9CE9-C757E0C74C68}" srcId="{BA5A1F21-17B1-469A-B2D9-AD27EBD75989}" destId="{63B2AE84-E7B3-4399-9A9E-543CB7251785}" srcOrd="4" destOrd="0" parTransId="{35ADCB13-40B0-4DA6-AD48-9F2B75B375D0}" sibTransId="{AEFE1CAA-7329-4C18-8B49-D951EE86B7E1}"/>
    <dgm:cxn modelId="{F14D204D-2771-4F8B-991D-D34284BB0D40}" type="presOf" srcId="{81C6D1E0-85BD-411F-9549-064404FA29C3}" destId="{AF72B0BF-5472-4869-9804-1F40E6614C6B}" srcOrd="0" destOrd="0" presId="urn:microsoft.com/office/officeart/2005/8/layout/vList2"/>
    <dgm:cxn modelId="{93142F6D-5B6D-41F7-B04B-9A4CF1F9624D}" type="presOf" srcId="{885B5F3C-2469-4B6D-B4AD-2DB4C74D1FE2}" destId="{9B783C61-F5D9-45FE-BA60-2B1E48F25637}" srcOrd="0" destOrd="3" presId="urn:microsoft.com/office/officeart/2005/8/layout/vList2"/>
    <dgm:cxn modelId="{A12C7671-7181-499B-BDC8-BA3E41EC4F8D}" srcId="{E7DDB808-B04E-41F0-AB79-47540843CFDE}" destId="{BA5A1F21-17B1-469A-B2D9-AD27EBD75989}" srcOrd="2" destOrd="0" parTransId="{C72EE06B-0D77-446D-A0A0-80B9455D67A0}" sibTransId="{08E77E68-CE74-412E-A4A4-369AC7C75955}"/>
    <dgm:cxn modelId="{83DC9956-2792-4681-9E85-04F91BE1EB42}" type="presOf" srcId="{F6F9B3A6-6DC4-4509-8CDE-867BCF483E2C}" destId="{5327772E-6359-468F-9D1E-50C1ACD4AC8E}" srcOrd="0" destOrd="0" presId="urn:microsoft.com/office/officeart/2005/8/layout/vList2"/>
    <dgm:cxn modelId="{ADD55884-9E0D-4AFF-86CF-D97444095E03}" type="presOf" srcId="{9538474B-E5A9-473A-8565-CF8F3BFE7983}" destId="{597FBE37-BEB2-4BCA-BF1D-AD0E3BE08F2B}" srcOrd="0" destOrd="0" presId="urn:microsoft.com/office/officeart/2005/8/layout/vList2"/>
    <dgm:cxn modelId="{08A3C7AB-9932-415D-B95C-1EC8AEA43EDF}" type="presOf" srcId="{A2E5C2E5-000F-4D5B-B5C4-9FB9CAF538F5}" destId="{B964B1AC-DD89-45B6-89DD-01DCABE09B4F}" srcOrd="0" destOrd="0" presId="urn:microsoft.com/office/officeart/2005/8/layout/vList2"/>
    <dgm:cxn modelId="{062867AD-2CC2-4F02-8C65-E18A908F301C}" type="presOf" srcId="{4052B6F3-F57A-4CE2-9068-CFC526BD707E}" destId="{8E88BE4C-2BD2-45DB-BDE6-9F02F9FB2298}" srcOrd="0" destOrd="3" presId="urn:microsoft.com/office/officeart/2005/8/layout/vList2"/>
    <dgm:cxn modelId="{7FE58AB2-DA6C-4F25-9CBA-4FE74BB0170D}" type="presOf" srcId="{40C39D57-1AE7-4412-A2A3-1CE0D737F5BA}" destId="{EFC37900-C2EF-4156-B0AE-A1435EFBFFA5}" srcOrd="0" destOrd="0" presId="urn:microsoft.com/office/officeart/2005/8/layout/vList2"/>
    <dgm:cxn modelId="{A8E7E1B7-A068-45CC-9EDF-FAB567B361FB}" srcId="{A2E5C2E5-000F-4D5B-B5C4-9FB9CAF538F5}" destId="{120A2278-6015-48CA-B7C6-658F5376DCE5}" srcOrd="1" destOrd="0" parTransId="{2C9668C8-E24C-4005-B0D3-BA256296C568}" sibTransId="{9E09A6FA-340C-4A88-9D72-B3A1D89C29FF}"/>
    <dgm:cxn modelId="{29A6D6B9-AC32-41C1-8E8D-806D77BD9121}" srcId="{E7DDB808-B04E-41F0-AB79-47540843CFDE}" destId="{9538474B-E5A9-473A-8565-CF8F3BFE7983}" srcOrd="0" destOrd="0" parTransId="{64A82246-D9D6-409C-A41A-A415B396EA39}" sibTransId="{6D407D9E-34BD-4DE5-B37D-802A5E1A58AE}"/>
    <dgm:cxn modelId="{CDE416C8-D61F-498B-8856-99F81B5C33C2}" srcId="{BA5A1F21-17B1-469A-B2D9-AD27EBD75989}" destId="{B0188866-CDFC-46D3-9DC3-4345419A1A28}" srcOrd="1" destOrd="0" parTransId="{49551C89-DD42-4F97-9D6D-D8B2EE0292E0}" sibTransId="{CAC37932-26D7-4BF2-8030-CED4BBA285D4}"/>
    <dgm:cxn modelId="{FC578BD8-1848-4033-9E0B-E0B21BCBBD97}" type="presOf" srcId="{120A2278-6015-48CA-B7C6-658F5376DCE5}" destId="{9B783C61-F5D9-45FE-BA60-2B1E48F25637}" srcOrd="0" destOrd="1" presId="urn:microsoft.com/office/officeart/2005/8/layout/vList2"/>
    <dgm:cxn modelId="{61FDFFE1-1E1E-4F9E-ADFB-523F05D2FD64}" type="presOf" srcId="{CC87FDE9-E129-4711-8B27-76792EA4D497}" destId="{9B783C61-F5D9-45FE-BA60-2B1E48F25637}" srcOrd="0" destOrd="2" presId="urn:microsoft.com/office/officeart/2005/8/layout/vList2"/>
    <dgm:cxn modelId="{7A181EE8-6909-4009-976D-78970D47EF55}" srcId="{E7DDB808-B04E-41F0-AB79-47540843CFDE}" destId="{81C6D1E0-85BD-411F-9549-064404FA29C3}" srcOrd="6" destOrd="0" parTransId="{144DEA90-6154-4873-934A-71C9ED5431E9}" sibTransId="{DA0CD134-7EFB-4023-8178-4AB70059C472}"/>
    <dgm:cxn modelId="{CD4DFEF4-04B4-4321-A4F5-7F6C17153645}" type="presOf" srcId="{5239F842-ED75-44D5-836C-989D2492BF39}" destId="{8E88BE4C-2BD2-45DB-BDE6-9F02F9FB2298}" srcOrd="0" destOrd="2" presId="urn:microsoft.com/office/officeart/2005/8/layout/vList2"/>
    <dgm:cxn modelId="{607ADFF5-AEEA-44D5-B589-DCB9DB425BBF}" srcId="{A2E5C2E5-000F-4D5B-B5C4-9FB9CAF538F5}" destId="{885B5F3C-2469-4B6D-B4AD-2DB4C74D1FE2}" srcOrd="3" destOrd="0" parTransId="{DC67DBAD-8251-4027-ADC4-DEBB9F50989F}" sibTransId="{83C32B88-3B8C-4443-BB5E-7F1AFB295688}"/>
    <dgm:cxn modelId="{284A2FF7-BE4E-4762-B85D-50A9D2BB5BCC}" srcId="{BA5A1F21-17B1-469A-B2D9-AD27EBD75989}" destId="{CB729EED-C888-441F-B022-8F7785BB0A2A}" srcOrd="0" destOrd="0" parTransId="{AFAF18B5-4A61-4212-BCAF-4CD6D5D0E705}" sibTransId="{612181B6-D805-4E73-92CB-735B1369EAE2}"/>
    <dgm:cxn modelId="{623E23F9-47E8-4965-B32E-1730911D8976}" srcId="{BA5A1F21-17B1-469A-B2D9-AD27EBD75989}" destId="{4052B6F3-F57A-4CE2-9068-CFC526BD707E}" srcOrd="3" destOrd="0" parTransId="{0F948FCF-BEB7-418C-BBA0-D327114427F2}" sibTransId="{92BA6897-5F36-41DA-ACC4-ADDACFCF168F}"/>
    <dgm:cxn modelId="{97E02226-982E-45E8-AC22-E2CBE6B66F01}" type="presParOf" srcId="{52731D2A-EEF0-4954-A1E3-2168EC0B5010}" destId="{597FBE37-BEB2-4BCA-BF1D-AD0E3BE08F2B}" srcOrd="0" destOrd="0" presId="urn:microsoft.com/office/officeart/2005/8/layout/vList2"/>
    <dgm:cxn modelId="{7F056B2F-0CB5-47DC-A473-8FBEF11E8A3B}" type="presParOf" srcId="{52731D2A-EEF0-4954-A1E3-2168EC0B5010}" destId="{7E63C29D-6CD0-42F7-89DC-D75100023869}" srcOrd="1" destOrd="0" presId="urn:microsoft.com/office/officeart/2005/8/layout/vList2"/>
    <dgm:cxn modelId="{F6F5EA85-2CAF-4169-BFE7-29EF640E341B}" type="presParOf" srcId="{52731D2A-EEF0-4954-A1E3-2168EC0B5010}" destId="{B964B1AC-DD89-45B6-89DD-01DCABE09B4F}" srcOrd="2" destOrd="0" presId="urn:microsoft.com/office/officeart/2005/8/layout/vList2"/>
    <dgm:cxn modelId="{4DD9BAE4-65B5-48BA-829C-DD83A061F5DD}" type="presParOf" srcId="{52731D2A-EEF0-4954-A1E3-2168EC0B5010}" destId="{9B783C61-F5D9-45FE-BA60-2B1E48F25637}" srcOrd="3" destOrd="0" presId="urn:microsoft.com/office/officeart/2005/8/layout/vList2"/>
    <dgm:cxn modelId="{78368AA0-28D6-441B-8BE9-C58213D215D3}" type="presParOf" srcId="{52731D2A-EEF0-4954-A1E3-2168EC0B5010}" destId="{6D56689B-5BA4-42EB-9B56-FD51689E53E4}" srcOrd="4" destOrd="0" presId="urn:microsoft.com/office/officeart/2005/8/layout/vList2"/>
    <dgm:cxn modelId="{31907142-C370-4D0D-9A01-08C19C45D7EE}" type="presParOf" srcId="{52731D2A-EEF0-4954-A1E3-2168EC0B5010}" destId="{8E88BE4C-2BD2-45DB-BDE6-9F02F9FB2298}" srcOrd="5" destOrd="0" presId="urn:microsoft.com/office/officeart/2005/8/layout/vList2"/>
    <dgm:cxn modelId="{59CB0929-7304-4F4B-9D68-C8C8FF3C5B7B}" type="presParOf" srcId="{52731D2A-EEF0-4954-A1E3-2168EC0B5010}" destId="{5327772E-6359-468F-9D1E-50C1ACD4AC8E}" srcOrd="6" destOrd="0" presId="urn:microsoft.com/office/officeart/2005/8/layout/vList2"/>
    <dgm:cxn modelId="{8437C5DB-BB25-4349-8AE4-9C48AE0BDFFC}" type="presParOf" srcId="{52731D2A-EEF0-4954-A1E3-2168EC0B5010}" destId="{0E8F8E7F-0E79-41E0-A25E-DCCB2DD05848}" srcOrd="7" destOrd="0" presId="urn:microsoft.com/office/officeart/2005/8/layout/vList2"/>
    <dgm:cxn modelId="{3349E007-5F42-49E4-A2F6-36E9432AA2DF}" type="presParOf" srcId="{52731D2A-EEF0-4954-A1E3-2168EC0B5010}" destId="{EFC37900-C2EF-4156-B0AE-A1435EFBFFA5}" srcOrd="8" destOrd="0" presId="urn:microsoft.com/office/officeart/2005/8/layout/vList2"/>
    <dgm:cxn modelId="{09F0B4AD-D5BD-44A3-A066-C5F0F4FE8ECA}" type="presParOf" srcId="{52731D2A-EEF0-4954-A1E3-2168EC0B5010}" destId="{1C102F0E-74EB-4239-ABBB-718E6B0E5B60}" srcOrd="9" destOrd="0" presId="urn:microsoft.com/office/officeart/2005/8/layout/vList2"/>
    <dgm:cxn modelId="{E40031F5-A108-419F-BA1F-EC6512D82EE4}" type="presParOf" srcId="{52731D2A-EEF0-4954-A1E3-2168EC0B5010}" destId="{1DD1EC9A-F0D6-456E-9865-9E9D02223FBA}" srcOrd="10" destOrd="0" presId="urn:microsoft.com/office/officeart/2005/8/layout/vList2"/>
    <dgm:cxn modelId="{337FA5DC-F60C-497E-B2EC-D7FB854B521E}" type="presParOf" srcId="{52731D2A-EEF0-4954-A1E3-2168EC0B5010}" destId="{C97F4558-5354-44CA-9BDD-7CFE6D21B3E7}" srcOrd="11" destOrd="0" presId="urn:microsoft.com/office/officeart/2005/8/layout/vList2"/>
    <dgm:cxn modelId="{ADE3F91E-C7C1-4BDA-9719-306A969125DD}" type="presParOf" srcId="{52731D2A-EEF0-4954-A1E3-2168EC0B5010}" destId="{AF72B0BF-5472-4869-9804-1F40E6614C6B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32E6650-B579-4DC4-A0DF-E7EEDC1724C3}" type="doc">
      <dgm:prSet loTypeId="urn:microsoft.com/office/officeart/2005/8/layout/vList2" loCatId="list" qsTypeId="urn:microsoft.com/office/officeart/2005/8/quickstyle/simple1" qsCatId="simple" csTypeId="urn:microsoft.com/office/officeart/2005/8/colors/accent4_4" csCatId="accent4"/>
      <dgm:spPr/>
      <dgm:t>
        <a:bodyPr/>
        <a:lstStyle/>
        <a:p>
          <a:endParaRPr lang="en-GB"/>
        </a:p>
      </dgm:t>
    </dgm:pt>
    <dgm:pt modelId="{6907B548-02F9-48F5-B238-34A820038FDE}">
      <dgm:prSet/>
      <dgm:spPr/>
      <dgm:t>
        <a:bodyPr/>
        <a:lstStyle/>
        <a:p>
          <a:r>
            <a:rPr lang="el-GR" dirty="0"/>
            <a:t>Εγχώρια προστιθέμενη αξία στην παραγωγή και την εφοδιαστική αλυσίδα για το υδρογόνο και τα ανανεώσιμα αέρια</a:t>
          </a:r>
          <a:endParaRPr lang="en-US" dirty="0"/>
        </a:p>
      </dgm:t>
    </dgm:pt>
    <dgm:pt modelId="{4E7DDCC3-2C2B-4AE9-BB70-78DF8D14E6E9}" type="parTrans" cxnId="{9985767A-EF17-4767-9226-AEEC1536B4B0}">
      <dgm:prSet/>
      <dgm:spPr/>
      <dgm:t>
        <a:bodyPr/>
        <a:lstStyle/>
        <a:p>
          <a:endParaRPr lang="en-GB"/>
        </a:p>
      </dgm:t>
    </dgm:pt>
    <dgm:pt modelId="{7EDBE941-6A54-4B8D-8690-35063356D6C8}" type="sibTrans" cxnId="{9985767A-EF17-4767-9226-AEEC1536B4B0}">
      <dgm:prSet/>
      <dgm:spPr/>
      <dgm:t>
        <a:bodyPr/>
        <a:lstStyle/>
        <a:p>
          <a:endParaRPr lang="en-GB"/>
        </a:p>
      </dgm:t>
    </dgm:pt>
    <dgm:pt modelId="{84ECD336-4E2C-4039-A6AD-0F537E3428B8}">
      <dgm:prSet/>
      <dgm:spPr/>
      <dgm:t>
        <a:bodyPr/>
        <a:lstStyle/>
        <a:p>
          <a:r>
            <a:rPr lang="el-GR"/>
            <a:t>Σχεδίαση / Κατασκευή Εγκαταστάσεων</a:t>
          </a:r>
          <a:endParaRPr lang="en-US"/>
        </a:p>
      </dgm:t>
    </dgm:pt>
    <dgm:pt modelId="{A8912B3A-9C47-4EF0-8B58-636CAC4AAE63}" type="parTrans" cxnId="{1AF0A277-27D2-40DB-857C-966D4F82EA03}">
      <dgm:prSet/>
      <dgm:spPr/>
      <dgm:t>
        <a:bodyPr/>
        <a:lstStyle/>
        <a:p>
          <a:endParaRPr lang="en-GB"/>
        </a:p>
      </dgm:t>
    </dgm:pt>
    <dgm:pt modelId="{03910649-7BA4-4D69-BCB8-5A67492D8FD9}" type="sibTrans" cxnId="{1AF0A277-27D2-40DB-857C-966D4F82EA03}">
      <dgm:prSet/>
      <dgm:spPr/>
      <dgm:t>
        <a:bodyPr/>
        <a:lstStyle/>
        <a:p>
          <a:endParaRPr lang="en-GB"/>
        </a:p>
      </dgm:t>
    </dgm:pt>
    <dgm:pt modelId="{AD805D7F-C6B9-4A86-A90C-34960555E313}">
      <dgm:prSet/>
      <dgm:spPr/>
      <dgm:t>
        <a:bodyPr/>
        <a:lstStyle/>
        <a:p>
          <a:r>
            <a:rPr lang="el-GR" dirty="0"/>
            <a:t>Παραγωγή H2 πολύ χαμηλού άνθρακα</a:t>
          </a:r>
          <a:endParaRPr lang="en-US" dirty="0"/>
        </a:p>
      </dgm:t>
    </dgm:pt>
    <dgm:pt modelId="{EBE2D5CE-26E3-43B3-97CE-1D8825DD4DE3}" type="parTrans" cxnId="{42AA0932-2ADA-49D4-9522-A456576F0C54}">
      <dgm:prSet/>
      <dgm:spPr/>
      <dgm:t>
        <a:bodyPr/>
        <a:lstStyle/>
        <a:p>
          <a:endParaRPr lang="en-GB"/>
        </a:p>
      </dgm:t>
    </dgm:pt>
    <dgm:pt modelId="{1DD47757-8350-4A3C-A662-8FEBB6C82F22}" type="sibTrans" cxnId="{42AA0932-2ADA-49D4-9522-A456576F0C54}">
      <dgm:prSet/>
      <dgm:spPr/>
      <dgm:t>
        <a:bodyPr/>
        <a:lstStyle/>
        <a:p>
          <a:endParaRPr lang="en-GB"/>
        </a:p>
      </dgm:t>
    </dgm:pt>
    <dgm:pt modelId="{5F0327F2-477A-4FAB-B89F-53F531C632B3}">
      <dgm:prSet/>
      <dgm:spPr/>
      <dgm:t>
        <a:bodyPr/>
        <a:lstStyle/>
        <a:p>
          <a:r>
            <a:rPr lang="el-GR"/>
            <a:t>Βιοαέριο / Βιομεθάνιο (παραγωγή, συνέργεια με ΦΑ)</a:t>
          </a:r>
          <a:endParaRPr lang="en-US"/>
        </a:p>
      </dgm:t>
    </dgm:pt>
    <dgm:pt modelId="{E3C8A13D-1EDB-469C-83EF-2F404305A38E}" type="parTrans" cxnId="{44D3BCAB-7E40-48A2-8B69-913538E2AB7F}">
      <dgm:prSet/>
      <dgm:spPr/>
      <dgm:t>
        <a:bodyPr/>
        <a:lstStyle/>
        <a:p>
          <a:endParaRPr lang="en-GB"/>
        </a:p>
      </dgm:t>
    </dgm:pt>
    <dgm:pt modelId="{1DEBBA44-6959-49B7-92B5-EB94E83762F0}" type="sibTrans" cxnId="{44D3BCAB-7E40-48A2-8B69-913538E2AB7F}">
      <dgm:prSet/>
      <dgm:spPr/>
      <dgm:t>
        <a:bodyPr/>
        <a:lstStyle/>
        <a:p>
          <a:endParaRPr lang="en-GB"/>
        </a:p>
      </dgm:t>
    </dgm:pt>
    <dgm:pt modelId="{C25BB4A5-FF9E-4292-953B-272873957EA6}">
      <dgm:prSet/>
      <dgm:spPr/>
      <dgm:t>
        <a:bodyPr/>
        <a:lstStyle/>
        <a:p>
          <a:r>
            <a:rPr lang="el-GR"/>
            <a:t>Ανάπτυξη και κατασκευή τμημάτων και ολοκληρωμένων κυψελών καυσίμου</a:t>
          </a:r>
          <a:endParaRPr lang="en-US"/>
        </a:p>
      </dgm:t>
    </dgm:pt>
    <dgm:pt modelId="{45094135-C425-45DF-8677-BBA6E0993B7A}" type="parTrans" cxnId="{FD5756BC-6237-4924-BA8D-65E09989D4BE}">
      <dgm:prSet/>
      <dgm:spPr/>
      <dgm:t>
        <a:bodyPr/>
        <a:lstStyle/>
        <a:p>
          <a:endParaRPr lang="en-GB"/>
        </a:p>
      </dgm:t>
    </dgm:pt>
    <dgm:pt modelId="{333141FF-870E-47C2-A383-301707561B63}" type="sibTrans" cxnId="{FD5756BC-6237-4924-BA8D-65E09989D4BE}">
      <dgm:prSet/>
      <dgm:spPr/>
      <dgm:t>
        <a:bodyPr/>
        <a:lstStyle/>
        <a:p>
          <a:endParaRPr lang="en-GB"/>
        </a:p>
      </dgm:t>
    </dgm:pt>
    <dgm:pt modelId="{8C4EF737-8E91-4A58-8A87-2C5A25DC12DA}">
      <dgm:prSet/>
      <dgm:spPr/>
      <dgm:t>
        <a:bodyPr/>
        <a:lstStyle/>
        <a:p>
          <a:r>
            <a:rPr lang="el-GR"/>
            <a:t>Εναλλακτικοί συμπιεστές υδρογόνου</a:t>
          </a:r>
          <a:endParaRPr lang="en-US"/>
        </a:p>
      </dgm:t>
    </dgm:pt>
    <dgm:pt modelId="{100211DA-C179-4A85-8B95-9E7B3264DA9F}" type="parTrans" cxnId="{E1818D24-9A86-43C8-89DB-0B388ABF3685}">
      <dgm:prSet/>
      <dgm:spPr/>
      <dgm:t>
        <a:bodyPr/>
        <a:lstStyle/>
        <a:p>
          <a:endParaRPr lang="en-GB"/>
        </a:p>
      </dgm:t>
    </dgm:pt>
    <dgm:pt modelId="{4001C31F-A0EA-43D3-8ABF-F57266AD34FF}" type="sibTrans" cxnId="{E1818D24-9A86-43C8-89DB-0B388ABF3685}">
      <dgm:prSet/>
      <dgm:spPr/>
      <dgm:t>
        <a:bodyPr/>
        <a:lstStyle/>
        <a:p>
          <a:endParaRPr lang="en-GB"/>
        </a:p>
      </dgm:t>
    </dgm:pt>
    <dgm:pt modelId="{27CF12B7-1312-4889-AC1C-7C5F140B6629}">
      <dgm:prSet/>
      <dgm:spPr/>
      <dgm:t>
        <a:bodyPr/>
        <a:lstStyle/>
        <a:p>
          <a:r>
            <a:rPr lang="el-GR"/>
            <a:t>Εγκαταστάσεις αποθήκευσης υδρογόνου</a:t>
          </a:r>
          <a:endParaRPr lang="en-US"/>
        </a:p>
      </dgm:t>
    </dgm:pt>
    <dgm:pt modelId="{4183AB86-991C-4F3F-A45C-DA5DBC7AA66B}" type="parTrans" cxnId="{697E1224-A49B-44C9-8C92-D86D3EAE861D}">
      <dgm:prSet/>
      <dgm:spPr/>
      <dgm:t>
        <a:bodyPr/>
        <a:lstStyle/>
        <a:p>
          <a:endParaRPr lang="en-GB"/>
        </a:p>
      </dgm:t>
    </dgm:pt>
    <dgm:pt modelId="{08B2CBDA-B887-4B9E-9BC9-CA7CFF94CBE7}" type="sibTrans" cxnId="{697E1224-A49B-44C9-8C92-D86D3EAE861D}">
      <dgm:prSet/>
      <dgm:spPr/>
      <dgm:t>
        <a:bodyPr/>
        <a:lstStyle/>
        <a:p>
          <a:endParaRPr lang="en-GB"/>
        </a:p>
      </dgm:t>
    </dgm:pt>
    <dgm:pt modelId="{D7F32C44-17A7-498E-89A5-74A3AA91138F}">
      <dgm:prSet/>
      <dgm:spPr/>
      <dgm:t>
        <a:bodyPr/>
        <a:lstStyle/>
        <a:p>
          <a:r>
            <a:rPr lang="el-GR"/>
            <a:t>Εγκαταστάσεις τροφοδοσίας καυσίμου οχημάτων</a:t>
          </a:r>
          <a:endParaRPr lang="en-US"/>
        </a:p>
      </dgm:t>
    </dgm:pt>
    <dgm:pt modelId="{200E6F0E-29FC-49E0-B953-B87ACE8EC950}" type="parTrans" cxnId="{3D715020-C7F2-4459-8E16-2678CF57F6CD}">
      <dgm:prSet/>
      <dgm:spPr/>
      <dgm:t>
        <a:bodyPr/>
        <a:lstStyle/>
        <a:p>
          <a:endParaRPr lang="en-GB"/>
        </a:p>
      </dgm:t>
    </dgm:pt>
    <dgm:pt modelId="{346A70EF-B4C0-41EC-9790-F2B9CB4905F6}" type="sibTrans" cxnId="{3D715020-C7F2-4459-8E16-2678CF57F6CD}">
      <dgm:prSet/>
      <dgm:spPr/>
      <dgm:t>
        <a:bodyPr/>
        <a:lstStyle/>
        <a:p>
          <a:endParaRPr lang="en-GB"/>
        </a:p>
      </dgm:t>
    </dgm:pt>
    <dgm:pt modelId="{ED9FE668-3DA6-40DA-97B6-1618AEC1BF95}">
      <dgm:prSet/>
      <dgm:spPr/>
      <dgm:t>
        <a:bodyPr/>
        <a:lstStyle/>
        <a:p>
          <a:r>
            <a:rPr lang="el-GR"/>
            <a:t>Σωληνώσεις</a:t>
          </a:r>
          <a:endParaRPr lang="en-US"/>
        </a:p>
      </dgm:t>
    </dgm:pt>
    <dgm:pt modelId="{CF030F67-2113-43ED-B952-B783126214A6}" type="parTrans" cxnId="{A98B0DA0-B01C-4CDA-BA80-7E6D2143EA2E}">
      <dgm:prSet/>
      <dgm:spPr/>
      <dgm:t>
        <a:bodyPr/>
        <a:lstStyle/>
        <a:p>
          <a:endParaRPr lang="en-GB"/>
        </a:p>
      </dgm:t>
    </dgm:pt>
    <dgm:pt modelId="{99AC5690-FCBA-46BB-B4D0-44DD17446037}" type="sibTrans" cxnId="{A98B0DA0-B01C-4CDA-BA80-7E6D2143EA2E}">
      <dgm:prSet/>
      <dgm:spPr/>
      <dgm:t>
        <a:bodyPr/>
        <a:lstStyle/>
        <a:p>
          <a:endParaRPr lang="en-GB"/>
        </a:p>
      </dgm:t>
    </dgm:pt>
    <dgm:pt modelId="{133A5EB1-7D3A-4C57-AED3-7AB42098E8F3}">
      <dgm:prSet/>
      <dgm:spPr/>
      <dgm:t>
        <a:bodyPr/>
        <a:lstStyle/>
        <a:p>
          <a:r>
            <a:rPr lang="el-GR"/>
            <a:t>Μετασκευή οχημάτων και πλοίων για κίνηση με Η2</a:t>
          </a:r>
          <a:endParaRPr lang="en-US"/>
        </a:p>
      </dgm:t>
    </dgm:pt>
    <dgm:pt modelId="{1BD57227-F88A-4835-811F-21CB3AB6E114}" type="parTrans" cxnId="{9FABC09A-6A72-443F-8FD7-A140ABC631AA}">
      <dgm:prSet/>
      <dgm:spPr/>
      <dgm:t>
        <a:bodyPr/>
        <a:lstStyle/>
        <a:p>
          <a:endParaRPr lang="en-GB"/>
        </a:p>
      </dgm:t>
    </dgm:pt>
    <dgm:pt modelId="{4AD4BA7A-4766-4EFC-9A80-4D91ABF2F7D9}" type="sibTrans" cxnId="{9FABC09A-6A72-443F-8FD7-A140ABC631AA}">
      <dgm:prSet/>
      <dgm:spPr/>
      <dgm:t>
        <a:bodyPr/>
        <a:lstStyle/>
        <a:p>
          <a:endParaRPr lang="en-GB"/>
        </a:p>
      </dgm:t>
    </dgm:pt>
    <dgm:pt modelId="{C3677959-32D2-4467-97A0-DB66311E544E}">
      <dgm:prSet/>
      <dgm:spPr/>
      <dgm:t>
        <a:bodyPr/>
        <a:lstStyle/>
        <a:p>
          <a:r>
            <a:rPr lang="el-GR"/>
            <a:t>Βιομηχανικές εφαρμογές</a:t>
          </a:r>
          <a:endParaRPr lang="en-US"/>
        </a:p>
      </dgm:t>
    </dgm:pt>
    <dgm:pt modelId="{B968F128-E5CC-4A52-81D9-73D166F54003}" type="parTrans" cxnId="{DE4D183C-96A1-4205-B01E-07CBD5E99F13}">
      <dgm:prSet/>
      <dgm:spPr/>
      <dgm:t>
        <a:bodyPr/>
        <a:lstStyle/>
        <a:p>
          <a:endParaRPr lang="en-GB"/>
        </a:p>
      </dgm:t>
    </dgm:pt>
    <dgm:pt modelId="{2C0E2140-64BF-4591-9E64-286487CD39A5}" type="sibTrans" cxnId="{DE4D183C-96A1-4205-B01E-07CBD5E99F13}">
      <dgm:prSet/>
      <dgm:spPr/>
      <dgm:t>
        <a:bodyPr/>
        <a:lstStyle/>
        <a:p>
          <a:endParaRPr lang="en-GB"/>
        </a:p>
      </dgm:t>
    </dgm:pt>
    <dgm:pt modelId="{71ADB033-70C3-4D4B-9647-9CD65B6C134D}">
      <dgm:prSet/>
      <dgm:spPr/>
      <dgm:t>
        <a:bodyPr/>
        <a:lstStyle/>
        <a:p>
          <a:r>
            <a:rPr lang="el-GR"/>
            <a:t>Υπηρεσίες – Ηλεκτρονικές εφαρμογές (έλεγχος, διαχείριση συστημάτων)</a:t>
          </a:r>
          <a:endParaRPr lang="en-US"/>
        </a:p>
      </dgm:t>
    </dgm:pt>
    <dgm:pt modelId="{CDEEA2D6-CE72-4337-9EE5-64A275E4997A}" type="parTrans" cxnId="{AA30B279-8D50-4016-8F0E-616A0339B38D}">
      <dgm:prSet/>
      <dgm:spPr/>
      <dgm:t>
        <a:bodyPr/>
        <a:lstStyle/>
        <a:p>
          <a:endParaRPr lang="en-GB"/>
        </a:p>
      </dgm:t>
    </dgm:pt>
    <dgm:pt modelId="{F2BCCF64-7AF2-4CBE-9470-9DDCB8069720}" type="sibTrans" cxnId="{AA30B279-8D50-4016-8F0E-616A0339B38D}">
      <dgm:prSet/>
      <dgm:spPr/>
      <dgm:t>
        <a:bodyPr/>
        <a:lstStyle/>
        <a:p>
          <a:endParaRPr lang="en-GB"/>
        </a:p>
      </dgm:t>
    </dgm:pt>
    <dgm:pt modelId="{0D071299-2F7C-45BA-BD30-D8A5046B5833}">
      <dgm:prSet/>
      <dgm:spPr/>
      <dgm:t>
        <a:bodyPr/>
        <a:lstStyle/>
        <a:p>
          <a:r>
            <a:rPr lang="el-GR"/>
            <a:t>Έρευνα, καινοτομία και παροχή υπηρεσιών στο εξωτερικό</a:t>
          </a:r>
          <a:endParaRPr lang="en-US"/>
        </a:p>
      </dgm:t>
    </dgm:pt>
    <dgm:pt modelId="{7F129C90-B0CB-45FC-AFE4-4097E6DEE468}" type="parTrans" cxnId="{6D77A658-DAEC-4E63-8CA3-2537F339B28E}">
      <dgm:prSet/>
      <dgm:spPr/>
      <dgm:t>
        <a:bodyPr/>
        <a:lstStyle/>
        <a:p>
          <a:endParaRPr lang="en-GB"/>
        </a:p>
      </dgm:t>
    </dgm:pt>
    <dgm:pt modelId="{D4640E61-A7AF-47BA-A8E4-08A598B0DB58}" type="sibTrans" cxnId="{6D77A658-DAEC-4E63-8CA3-2537F339B28E}">
      <dgm:prSet/>
      <dgm:spPr/>
      <dgm:t>
        <a:bodyPr/>
        <a:lstStyle/>
        <a:p>
          <a:endParaRPr lang="en-GB"/>
        </a:p>
      </dgm:t>
    </dgm:pt>
    <dgm:pt modelId="{D3165D2E-03B7-4A2E-A21D-DBB79EB8C180}" type="pres">
      <dgm:prSet presAssocID="{C32E6650-B579-4DC4-A0DF-E7EEDC1724C3}" presName="linear" presStyleCnt="0">
        <dgm:presLayoutVars>
          <dgm:animLvl val="lvl"/>
          <dgm:resizeHandles val="exact"/>
        </dgm:presLayoutVars>
      </dgm:prSet>
      <dgm:spPr/>
    </dgm:pt>
    <dgm:pt modelId="{6FD65CBD-7C23-4DD7-9CD1-F60C29408622}" type="pres">
      <dgm:prSet presAssocID="{6907B548-02F9-48F5-B238-34A820038FDE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84649EE8-D664-40F4-ACF7-5FE470203D03}" type="pres">
      <dgm:prSet presAssocID="{6907B548-02F9-48F5-B238-34A820038FDE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DF541B15-4394-4F63-A01B-0EFC83D43D81}" type="presOf" srcId="{6907B548-02F9-48F5-B238-34A820038FDE}" destId="{6FD65CBD-7C23-4DD7-9CD1-F60C29408622}" srcOrd="0" destOrd="0" presId="urn:microsoft.com/office/officeart/2005/8/layout/vList2"/>
    <dgm:cxn modelId="{3D715020-C7F2-4459-8E16-2678CF57F6CD}" srcId="{6907B548-02F9-48F5-B238-34A820038FDE}" destId="{D7F32C44-17A7-498E-89A5-74A3AA91138F}" srcOrd="6" destOrd="0" parTransId="{200E6F0E-29FC-49E0-B953-B87ACE8EC950}" sibTransId="{346A70EF-B4C0-41EC-9790-F2B9CB4905F6}"/>
    <dgm:cxn modelId="{D8F6EE21-6E62-4A74-AA71-75CEA6D5A65A}" type="presOf" srcId="{C25BB4A5-FF9E-4292-953B-272873957EA6}" destId="{84649EE8-D664-40F4-ACF7-5FE470203D03}" srcOrd="0" destOrd="3" presId="urn:microsoft.com/office/officeart/2005/8/layout/vList2"/>
    <dgm:cxn modelId="{697E1224-A49B-44C9-8C92-D86D3EAE861D}" srcId="{6907B548-02F9-48F5-B238-34A820038FDE}" destId="{27CF12B7-1312-4889-AC1C-7C5F140B6629}" srcOrd="5" destOrd="0" parTransId="{4183AB86-991C-4F3F-A45C-DA5DBC7AA66B}" sibTransId="{08B2CBDA-B887-4B9E-9BC9-CA7CFF94CBE7}"/>
    <dgm:cxn modelId="{A1684124-E749-4298-9AB0-07F780610B8A}" type="presOf" srcId="{ED9FE668-3DA6-40DA-97B6-1618AEC1BF95}" destId="{84649EE8-D664-40F4-ACF7-5FE470203D03}" srcOrd="0" destOrd="7" presId="urn:microsoft.com/office/officeart/2005/8/layout/vList2"/>
    <dgm:cxn modelId="{E1818D24-9A86-43C8-89DB-0B388ABF3685}" srcId="{6907B548-02F9-48F5-B238-34A820038FDE}" destId="{8C4EF737-8E91-4A58-8A87-2C5A25DC12DA}" srcOrd="4" destOrd="0" parTransId="{100211DA-C179-4A85-8B95-9E7B3264DA9F}" sibTransId="{4001C31F-A0EA-43D3-8ABF-F57266AD34FF}"/>
    <dgm:cxn modelId="{1AFC9E29-E463-4284-9D11-E81143805F1D}" type="presOf" srcId="{133A5EB1-7D3A-4C57-AED3-7AB42098E8F3}" destId="{84649EE8-D664-40F4-ACF7-5FE470203D03}" srcOrd="0" destOrd="8" presId="urn:microsoft.com/office/officeart/2005/8/layout/vList2"/>
    <dgm:cxn modelId="{42AA0932-2ADA-49D4-9522-A456576F0C54}" srcId="{6907B548-02F9-48F5-B238-34A820038FDE}" destId="{AD805D7F-C6B9-4A86-A90C-34960555E313}" srcOrd="1" destOrd="0" parTransId="{EBE2D5CE-26E3-43B3-97CE-1D8825DD4DE3}" sibTransId="{1DD47757-8350-4A3C-A662-8FEBB6C82F22}"/>
    <dgm:cxn modelId="{22E9E939-3904-468C-B823-9A64095EA62C}" type="presOf" srcId="{27CF12B7-1312-4889-AC1C-7C5F140B6629}" destId="{84649EE8-D664-40F4-ACF7-5FE470203D03}" srcOrd="0" destOrd="5" presId="urn:microsoft.com/office/officeart/2005/8/layout/vList2"/>
    <dgm:cxn modelId="{DE4D183C-96A1-4205-B01E-07CBD5E99F13}" srcId="{6907B548-02F9-48F5-B238-34A820038FDE}" destId="{C3677959-32D2-4467-97A0-DB66311E544E}" srcOrd="9" destOrd="0" parTransId="{B968F128-E5CC-4A52-81D9-73D166F54003}" sibTransId="{2C0E2140-64BF-4591-9E64-286487CD39A5}"/>
    <dgm:cxn modelId="{C99B6C69-E160-4119-A463-2B6B24B02E37}" type="presOf" srcId="{5F0327F2-477A-4FAB-B89F-53F531C632B3}" destId="{84649EE8-D664-40F4-ACF7-5FE470203D03}" srcOrd="0" destOrd="2" presId="urn:microsoft.com/office/officeart/2005/8/layout/vList2"/>
    <dgm:cxn modelId="{06163B4D-9C91-4BC6-AE83-ABAA8C9B9621}" type="presOf" srcId="{71ADB033-70C3-4D4B-9647-9CD65B6C134D}" destId="{84649EE8-D664-40F4-ACF7-5FE470203D03}" srcOrd="0" destOrd="10" presId="urn:microsoft.com/office/officeart/2005/8/layout/vList2"/>
    <dgm:cxn modelId="{A6762D71-D222-4216-8368-D8509CB6E5CA}" type="presOf" srcId="{8C4EF737-8E91-4A58-8A87-2C5A25DC12DA}" destId="{84649EE8-D664-40F4-ACF7-5FE470203D03}" srcOrd="0" destOrd="4" presId="urn:microsoft.com/office/officeart/2005/8/layout/vList2"/>
    <dgm:cxn modelId="{9DB0DB71-86DA-49ED-A184-C0A7975F342C}" type="presOf" srcId="{C3677959-32D2-4467-97A0-DB66311E544E}" destId="{84649EE8-D664-40F4-ACF7-5FE470203D03}" srcOrd="0" destOrd="9" presId="urn:microsoft.com/office/officeart/2005/8/layout/vList2"/>
    <dgm:cxn modelId="{690EEC71-99AC-419A-8D06-CA775B6625EB}" type="presOf" srcId="{AD805D7F-C6B9-4A86-A90C-34960555E313}" destId="{84649EE8-D664-40F4-ACF7-5FE470203D03}" srcOrd="0" destOrd="1" presId="urn:microsoft.com/office/officeart/2005/8/layout/vList2"/>
    <dgm:cxn modelId="{1AF0A277-27D2-40DB-857C-966D4F82EA03}" srcId="{6907B548-02F9-48F5-B238-34A820038FDE}" destId="{84ECD336-4E2C-4039-A6AD-0F537E3428B8}" srcOrd="0" destOrd="0" parTransId="{A8912B3A-9C47-4EF0-8B58-636CAC4AAE63}" sibTransId="{03910649-7BA4-4D69-BCB8-5A67492D8FD9}"/>
    <dgm:cxn modelId="{6D77A658-DAEC-4E63-8CA3-2537F339B28E}" srcId="{6907B548-02F9-48F5-B238-34A820038FDE}" destId="{0D071299-2F7C-45BA-BD30-D8A5046B5833}" srcOrd="11" destOrd="0" parTransId="{7F129C90-B0CB-45FC-AFE4-4097E6DEE468}" sibTransId="{D4640E61-A7AF-47BA-A8E4-08A598B0DB58}"/>
    <dgm:cxn modelId="{AA30B279-8D50-4016-8F0E-616A0339B38D}" srcId="{6907B548-02F9-48F5-B238-34A820038FDE}" destId="{71ADB033-70C3-4D4B-9647-9CD65B6C134D}" srcOrd="10" destOrd="0" parTransId="{CDEEA2D6-CE72-4337-9EE5-64A275E4997A}" sibTransId="{F2BCCF64-7AF2-4CBE-9470-9DDCB8069720}"/>
    <dgm:cxn modelId="{9985767A-EF17-4767-9226-AEEC1536B4B0}" srcId="{C32E6650-B579-4DC4-A0DF-E7EEDC1724C3}" destId="{6907B548-02F9-48F5-B238-34A820038FDE}" srcOrd="0" destOrd="0" parTransId="{4E7DDCC3-2C2B-4AE9-BB70-78DF8D14E6E9}" sibTransId="{7EDBE941-6A54-4B8D-8690-35063356D6C8}"/>
    <dgm:cxn modelId="{76C1D692-DD4E-413E-B4EF-9B705DF560E8}" type="presOf" srcId="{D7F32C44-17A7-498E-89A5-74A3AA91138F}" destId="{84649EE8-D664-40F4-ACF7-5FE470203D03}" srcOrd="0" destOrd="6" presId="urn:microsoft.com/office/officeart/2005/8/layout/vList2"/>
    <dgm:cxn modelId="{9FABC09A-6A72-443F-8FD7-A140ABC631AA}" srcId="{6907B548-02F9-48F5-B238-34A820038FDE}" destId="{133A5EB1-7D3A-4C57-AED3-7AB42098E8F3}" srcOrd="8" destOrd="0" parTransId="{1BD57227-F88A-4835-811F-21CB3AB6E114}" sibTransId="{4AD4BA7A-4766-4EFC-9A80-4D91ABF2F7D9}"/>
    <dgm:cxn modelId="{A98B0DA0-B01C-4CDA-BA80-7E6D2143EA2E}" srcId="{6907B548-02F9-48F5-B238-34A820038FDE}" destId="{ED9FE668-3DA6-40DA-97B6-1618AEC1BF95}" srcOrd="7" destOrd="0" parTransId="{CF030F67-2113-43ED-B952-B783126214A6}" sibTransId="{99AC5690-FCBA-46BB-B4D0-44DD17446037}"/>
    <dgm:cxn modelId="{B93850A2-5688-4BF3-8F08-54AB6833785C}" type="presOf" srcId="{C32E6650-B579-4DC4-A0DF-E7EEDC1724C3}" destId="{D3165D2E-03B7-4A2E-A21D-DBB79EB8C180}" srcOrd="0" destOrd="0" presId="urn:microsoft.com/office/officeart/2005/8/layout/vList2"/>
    <dgm:cxn modelId="{44D3BCAB-7E40-48A2-8B69-913538E2AB7F}" srcId="{6907B548-02F9-48F5-B238-34A820038FDE}" destId="{5F0327F2-477A-4FAB-B89F-53F531C632B3}" srcOrd="2" destOrd="0" parTransId="{E3C8A13D-1EDB-469C-83EF-2F404305A38E}" sibTransId="{1DEBBA44-6959-49B7-92B5-EB94E83762F0}"/>
    <dgm:cxn modelId="{FD5756BC-6237-4924-BA8D-65E09989D4BE}" srcId="{6907B548-02F9-48F5-B238-34A820038FDE}" destId="{C25BB4A5-FF9E-4292-953B-272873957EA6}" srcOrd="3" destOrd="0" parTransId="{45094135-C425-45DF-8677-BBA6E0993B7A}" sibTransId="{333141FF-870E-47C2-A383-301707561B63}"/>
    <dgm:cxn modelId="{0BDDF4F7-7C44-43C4-8415-0088F31CAE87}" type="presOf" srcId="{0D071299-2F7C-45BA-BD30-D8A5046B5833}" destId="{84649EE8-D664-40F4-ACF7-5FE470203D03}" srcOrd="0" destOrd="11" presId="urn:microsoft.com/office/officeart/2005/8/layout/vList2"/>
    <dgm:cxn modelId="{E9E206FD-5D30-4649-88AB-F1C30C936E04}" type="presOf" srcId="{84ECD336-4E2C-4039-A6AD-0F537E3428B8}" destId="{84649EE8-D664-40F4-ACF7-5FE470203D03}" srcOrd="0" destOrd="0" presId="urn:microsoft.com/office/officeart/2005/8/layout/vList2"/>
    <dgm:cxn modelId="{DA658FB8-E177-4021-AB3E-6F2F398EE29F}" type="presParOf" srcId="{D3165D2E-03B7-4A2E-A21D-DBB79EB8C180}" destId="{6FD65CBD-7C23-4DD7-9CD1-F60C29408622}" srcOrd="0" destOrd="0" presId="urn:microsoft.com/office/officeart/2005/8/layout/vList2"/>
    <dgm:cxn modelId="{6E672E36-8ACF-448A-BE6D-606588CB45F1}" type="presParOf" srcId="{D3165D2E-03B7-4A2E-A21D-DBB79EB8C180}" destId="{84649EE8-D664-40F4-ACF7-5FE470203D03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F65E130-3F44-4F03-9D0B-211811986CAD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en-GB"/>
        </a:p>
      </dgm:t>
    </dgm:pt>
    <dgm:pt modelId="{A2D1D0ED-6B61-478A-B8B0-B5F73CEC814A}">
      <dgm:prSet custT="1"/>
      <dgm:spPr/>
      <dgm:t>
        <a:bodyPr/>
        <a:lstStyle/>
        <a:p>
          <a:r>
            <a:rPr lang="el-GR" sz="1400" dirty="0"/>
            <a:t>Έργο Δ. Μακεδονίας </a:t>
          </a:r>
          <a:endParaRPr lang="en-US" sz="1400" dirty="0"/>
        </a:p>
      </dgm:t>
    </dgm:pt>
    <dgm:pt modelId="{63654F56-5E49-453C-961D-FA2F0C43208D}" type="parTrans" cxnId="{6480948E-3003-4477-9088-ABDA34F931FE}">
      <dgm:prSet/>
      <dgm:spPr/>
      <dgm:t>
        <a:bodyPr/>
        <a:lstStyle/>
        <a:p>
          <a:endParaRPr lang="en-GB" sz="1400"/>
        </a:p>
      </dgm:t>
    </dgm:pt>
    <dgm:pt modelId="{341D1DCE-662D-4FC5-A5E4-304387EC49C8}" type="sibTrans" cxnId="{6480948E-3003-4477-9088-ABDA34F931FE}">
      <dgm:prSet/>
      <dgm:spPr/>
      <dgm:t>
        <a:bodyPr/>
        <a:lstStyle/>
        <a:p>
          <a:endParaRPr lang="en-GB" sz="1400"/>
        </a:p>
      </dgm:t>
    </dgm:pt>
    <dgm:pt modelId="{34E74CF6-85AD-48A5-942F-9016CE8F873D}">
      <dgm:prSet custT="1"/>
      <dgm:spPr/>
      <dgm:t>
        <a:bodyPr/>
        <a:lstStyle/>
        <a:p>
          <a:r>
            <a:rPr lang="el-GR" sz="1400" dirty="0"/>
            <a:t>Παραγωγή και πολλαπλές χρήσεις πράσινου υδρογόνου για έγχυση στο δίκτυο αερίου, αποθήκευση ηλεκτρικής ενέργειας και τροφοδοσία βαρέων και άλλων οχημάτων</a:t>
          </a:r>
          <a:endParaRPr lang="en-US" sz="1400" dirty="0"/>
        </a:p>
      </dgm:t>
    </dgm:pt>
    <dgm:pt modelId="{B4A269E0-9784-4D6A-B74B-968B8431BB92}" type="parTrans" cxnId="{C6FC15CB-3713-4E76-96EB-3070CCF3163F}">
      <dgm:prSet/>
      <dgm:spPr/>
      <dgm:t>
        <a:bodyPr/>
        <a:lstStyle/>
        <a:p>
          <a:endParaRPr lang="en-GB" sz="1400"/>
        </a:p>
      </dgm:t>
    </dgm:pt>
    <dgm:pt modelId="{43604B46-858B-4452-BB79-8D3A977A9A07}" type="sibTrans" cxnId="{C6FC15CB-3713-4E76-96EB-3070CCF3163F}">
      <dgm:prSet/>
      <dgm:spPr/>
      <dgm:t>
        <a:bodyPr/>
        <a:lstStyle/>
        <a:p>
          <a:endParaRPr lang="en-GB" sz="1400"/>
        </a:p>
      </dgm:t>
    </dgm:pt>
    <dgm:pt modelId="{9DC92A3B-DB60-4258-9B18-3C5C97102E7D}">
      <dgm:prSet custT="1"/>
      <dgm:spPr/>
      <dgm:t>
        <a:bodyPr/>
        <a:lstStyle/>
        <a:p>
          <a:r>
            <a:rPr lang="en-US" sz="1400"/>
            <a:t>Project White Dragon</a:t>
          </a:r>
        </a:p>
      </dgm:t>
    </dgm:pt>
    <dgm:pt modelId="{0BA0F7DE-385E-49BB-8044-A915844EF697}" type="parTrans" cxnId="{A5D01E65-6B13-4BE3-9BC4-DA660D70820C}">
      <dgm:prSet/>
      <dgm:spPr/>
      <dgm:t>
        <a:bodyPr/>
        <a:lstStyle/>
        <a:p>
          <a:endParaRPr lang="en-GB" sz="1400"/>
        </a:p>
      </dgm:t>
    </dgm:pt>
    <dgm:pt modelId="{2BCB2C16-3231-4BBA-9EA1-8FBBD9F7082B}" type="sibTrans" cxnId="{A5D01E65-6B13-4BE3-9BC4-DA660D70820C}">
      <dgm:prSet/>
      <dgm:spPr/>
      <dgm:t>
        <a:bodyPr/>
        <a:lstStyle/>
        <a:p>
          <a:endParaRPr lang="en-GB" sz="1400"/>
        </a:p>
      </dgm:t>
    </dgm:pt>
    <dgm:pt modelId="{0418B53E-C153-4BBF-8A98-9C407CA5367E}">
      <dgm:prSet custT="1"/>
      <dgm:spPr/>
      <dgm:t>
        <a:bodyPr/>
        <a:lstStyle/>
        <a:p>
          <a:r>
            <a:rPr lang="el-GR" sz="1400"/>
            <a:t>Διυλιστήρια, αμμωνία</a:t>
          </a:r>
          <a:endParaRPr lang="en-US" sz="1400"/>
        </a:p>
      </dgm:t>
    </dgm:pt>
    <dgm:pt modelId="{6C2E2EDA-0369-4F1B-ADFE-0EE627223671}" type="parTrans" cxnId="{5D1C3B96-FB2C-492D-B52D-E4E32210D9D5}">
      <dgm:prSet/>
      <dgm:spPr/>
      <dgm:t>
        <a:bodyPr/>
        <a:lstStyle/>
        <a:p>
          <a:endParaRPr lang="en-GB" sz="1400"/>
        </a:p>
      </dgm:t>
    </dgm:pt>
    <dgm:pt modelId="{1CFCAC7D-A2AC-48E3-9054-54BD984E8627}" type="sibTrans" cxnId="{5D1C3B96-FB2C-492D-B52D-E4E32210D9D5}">
      <dgm:prSet/>
      <dgm:spPr/>
      <dgm:t>
        <a:bodyPr/>
        <a:lstStyle/>
        <a:p>
          <a:endParaRPr lang="en-GB" sz="1400"/>
        </a:p>
      </dgm:t>
    </dgm:pt>
    <dgm:pt modelId="{6AEDA3A2-5D29-4098-BC7C-CDAFC725FF11}">
      <dgm:prSet custT="1"/>
      <dgm:spPr/>
      <dgm:t>
        <a:bodyPr/>
        <a:lstStyle/>
        <a:p>
          <a:r>
            <a:rPr lang="el-GR" sz="1400"/>
            <a:t>Και τα δύο διυλιστήρια έχουν έργο σε εξέλιξη για πράσινο και μπλε υδρογόνο</a:t>
          </a:r>
          <a:endParaRPr lang="en-US" sz="1400"/>
        </a:p>
      </dgm:t>
    </dgm:pt>
    <dgm:pt modelId="{025F2E2B-643F-4020-AD37-4483594A1B99}" type="parTrans" cxnId="{5205C3BF-B493-4CF4-8942-488840BC1C8B}">
      <dgm:prSet/>
      <dgm:spPr/>
      <dgm:t>
        <a:bodyPr/>
        <a:lstStyle/>
        <a:p>
          <a:endParaRPr lang="en-GB" sz="1400"/>
        </a:p>
      </dgm:t>
    </dgm:pt>
    <dgm:pt modelId="{EA3B43A1-A846-4FC5-BE78-E685216CE1F9}" type="sibTrans" cxnId="{5205C3BF-B493-4CF4-8942-488840BC1C8B}">
      <dgm:prSet/>
      <dgm:spPr/>
      <dgm:t>
        <a:bodyPr/>
        <a:lstStyle/>
        <a:p>
          <a:endParaRPr lang="en-GB" sz="1400"/>
        </a:p>
      </dgm:t>
    </dgm:pt>
    <dgm:pt modelId="{5E853480-6804-4496-9F5E-EA200CAA58E4}">
      <dgm:prSet custT="1"/>
      <dgm:spPr/>
      <dgm:t>
        <a:bodyPr/>
        <a:lstStyle/>
        <a:p>
          <a:r>
            <a:rPr lang="el-GR" sz="1400"/>
            <a:t>Εγκαταστάσεις αποθήκευσης και τροφοδοσίας οχημάτων</a:t>
          </a:r>
          <a:endParaRPr lang="en-US" sz="1400"/>
        </a:p>
      </dgm:t>
    </dgm:pt>
    <dgm:pt modelId="{CDC369B0-53DF-4A91-8174-2309EB1FCD30}" type="parTrans" cxnId="{6C773E03-45A4-4325-B63B-16CBCF8B06FE}">
      <dgm:prSet/>
      <dgm:spPr/>
      <dgm:t>
        <a:bodyPr/>
        <a:lstStyle/>
        <a:p>
          <a:endParaRPr lang="en-GB" sz="1400"/>
        </a:p>
      </dgm:t>
    </dgm:pt>
    <dgm:pt modelId="{F9299884-9EC3-4E80-88C5-A1CB93C5A35C}" type="sibTrans" cxnId="{6C773E03-45A4-4325-B63B-16CBCF8B06FE}">
      <dgm:prSet/>
      <dgm:spPr/>
      <dgm:t>
        <a:bodyPr/>
        <a:lstStyle/>
        <a:p>
          <a:endParaRPr lang="en-GB" sz="1400"/>
        </a:p>
      </dgm:t>
    </dgm:pt>
    <dgm:pt modelId="{7EAFD905-79E2-4752-A977-1FAE38FC6894}">
      <dgm:prSet custT="1"/>
      <dgm:spPr/>
      <dgm:t>
        <a:bodyPr/>
        <a:lstStyle/>
        <a:p>
          <a:r>
            <a:rPr lang="el-GR" sz="1400"/>
            <a:t>Βιομεθάνιο σε δίκτυο φυσικού αερίου	</a:t>
          </a:r>
          <a:endParaRPr lang="en-US" sz="1400"/>
        </a:p>
      </dgm:t>
    </dgm:pt>
    <dgm:pt modelId="{5AEB8E5F-1205-45FB-BF0B-4F5574475AEA}" type="parTrans" cxnId="{10772C5C-09B6-4839-88DB-C3D4EB41FDE0}">
      <dgm:prSet/>
      <dgm:spPr/>
      <dgm:t>
        <a:bodyPr/>
        <a:lstStyle/>
        <a:p>
          <a:endParaRPr lang="en-GB" sz="1400"/>
        </a:p>
      </dgm:t>
    </dgm:pt>
    <dgm:pt modelId="{BFC242E6-158E-4F28-8A71-8A3930B8A68F}" type="sibTrans" cxnId="{10772C5C-09B6-4839-88DB-C3D4EB41FDE0}">
      <dgm:prSet/>
      <dgm:spPr/>
      <dgm:t>
        <a:bodyPr/>
        <a:lstStyle/>
        <a:p>
          <a:endParaRPr lang="en-GB" sz="1400"/>
        </a:p>
      </dgm:t>
    </dgm:pt>
    <dgm:pt modelId="{0A4048A7-17C3-4F51-BBF8-798743AE4A29}">
      <dgm:prSet custT="1"/>
      <dgm:spPr/>
      <dgm:t>
        <a:bodyPr/>
        <a:lstStyle/>
        <a:p>
          <a:r>
            <a:rPr lang="el-GR" sz="1400"/>
            <a:t>Υποψήφια έργα υπό διερεύνηση</a:t>
          </a:r>
          <a:endParaRPr lang="en-US" sz="1400"/>
        </a:p>
      </dgm:t>
    </dgm:pt>
    <dgm:pt modelId="{01B8C571-12BD-45D9-ADAE-C663F7297064}" type="parTrans" cxnId="{770FDCA7-CBC5-4DCC-8ACB-5FD192F953C6}">
      <dgm:prSet/>
      <dgm:spPr/>
      <dgm:t>
        <a:bodyPr/>
        <a:lstStyle/>
        <a:p>
          <a:endParaRPr lang="en-GB" sz="1400"/>
        </a:p>
      </dgm:t>
    </dgm:pt>
    <dgm:pt modelId="{989F4DF6-9A50-43F2-92E9-3352B2855C9A}" type="sibTrans" cxnId="{770FDCA7-CBC5-4DCC-8ACB-5FD192F953C6}">
      <dgm:prSet/>
      <dgm:spPr/>
      <dgm:t>
        <a:bodyPr/>
        <a:lstStyle/>
        <a:p>
          <a:endParaRPr lang="en-GB" sz="1400"/>
        </a:p>
      </dgm:t>
    </dgm:pt>
    <dgm:pt modelId="{12F89C56-FEED-4F7C-A075-CFF3DF0D77F2}">
      <dgm:prSet custT="1"/>
      <dgm:spPr/>
      <dgm:t>
        <a:bodyPr/>
        <a:lstStyle/>
        <a:p>
          <a:r>
            <a:rPr lang="el-GR" sz="1400"/>
            <a:t>Τροφοδοσία οδικών μεταφορών, λεωφορεία και τρένα</a:t>
          </a:r>
          <a:endParaRPr lang="en-US" sz="1400"/>
        </a:p>
      </dgm:t>
    </dgm:pt>
    <dgm:pt modelId="{6A82005D-0916-4BA3-B146-EBB30EE7D296}" type="parTrans" cxnId="{741C1432-8917-45AF-879E-E27204AC2255}">
      <dgm:prSet/>
      <dgm:spPr/>
      <dgm:t>
        <a:bodyPr/>
        <a:lstStyle/>
        <a:p>
          <a:endParaRPr lang="en-GB" sz="1400"/>
        </a:p>
      </dgm:t>
    </dgm:pt>
    <dgm:pt modelId="{FBBB877E-1879-4C29-9464-A7A3367C3D97}" type="sibTrans" cxnId="{741C1432-8917-45AF-879E-E27204AC2255}">
      <dgm:prSet/>
      <dgm:spPr/>
      <dgm:t>
        <a:bodyPr/>
        <a:lstStyle/>
        <a:p>
          <a:endParaRPr lang="en-GB" sz="1400"/>
        </a:p>
      </dgm:t>
    </dgm:pt>
    <dgm:pt modelId="{9B52E78C-C0E0-4A0C-A217-E9F28BB66F1A}">
      <dgm:prSet custT="1"/>
      <dgm:spPr/>
      <dgm:t>
        <a:bodyPr/>
        <a:lstStyle/>
        <a:p>
          <a:r>
            <a:rPr lang="el-GR" sz="1400"/>
            <a:t>Βόρειος άξονας Κρήτης</a:t>
          </a:r>
          <a:endParaRPr lang="en-US" sz="1400"/>
        </a:p>
      </dgm:t>
    </dgm:pt>
    <dgm:pt modelId="{FAE371B0-660F-4545-950E-83B732D29EF0}" type="parTrans" cxnId="{052CF284-6759-4F99-A80A-94A55F192BA9}">
      <dgm:prSet/>
      <dgm:spPr/>
      <dgm:t>
        <a:bodyPr/>
        <a:lstStyle/>
        <a:p>
          <a:endParaRPr lang="en-GB" sz="1400"/>
        </a:p>
      </dgm:t>
    </dgm:pt>
    <dgm:pt modelId="{A442CAB4-F860-46D3-AE28-E8D74A530CD1}" type="sibTrans" cxnId="{052CF284-6759-4F99-A80A-94A55F192BA9}">
      <dgm:prSet/>
      <dgm:spPr/>
      <dgm:t>
        <a:bodyPr/>
        <a:lstStyle/>
        <a:p>
          <a:endParaRPr lang="en-GB" sz="1400"/>
        </a:p>
      </dgm:t>
    </dgm:pt>
    <dgm:pt modelId="{EAF7BA6F-6EB2-45AA-BBA3-9E6A9CB51021}">
      <dgm:prSet custT="1"/>
      <dgm:spPr/>
      <dgm:t>
        <a:bodyPr/>
        <a:lstStyle/>
        <a:p>
          <a:r>
            <a:rPr lang="el-GR" sz="1400"/>
            <a:t>Οχήματα στη Βόρεια Ελλάδα</a:t>
          </a:r>
          <a:endParaRPr lang="en-US" sz="1400"/>
        </a:p>
      </dgm:t>
    </dgm:pt>
    <dgm:pt modelId="{6D1861E6-5490-4160-970E-D1822A68BFCF}" type="parTrans" cxnId="{E1785468-821D-472E-82D0-0E36E8CEE24D}">
      <dgm:prSet/>
      <dgm:spPr/>
      <dgm:t>
        <a:bodyPr/>
        <a:lstStyle/>
        <a:p>
          <a:endParaRPr lang="en-GB" sz="1400"/>
        </a:p>
      </dgm:t>
    </dgm:pt>
    <dgm:pt modelId="{FC8724CF-1A42-4556-B0B3-77ED99A33027}" type="sibTrans" cxnId="{E1785468-821D-472E-82D0-0E36E8CEE24D}">
      <dgm:prSet/>
      <dgm:spPr/>
      <dgm:t>
        <a:bodyPr/>
        <a:lstStyle/>
        <a:p>
          <a:endParaRPr lang="en-GB" sz="1400"/>
        </a:p>
      </dgm:t>
    </dgm:pt>
    <dgm:pt modelId="{4B5A5A08-6D8A-41DB-80F0-B0406F5F0A74}">
      <dgm:prSet custT="1"/>
      <dgm:spPr/>
      <dgm:t>
        <a:bodyPr/>
        <a:lstStyle/>
        <a:p>
          <a:r>
            <a:rPr lang="el-GR" sz="1400"/>
            <a:t>Οχήματα στην Αττική</a:t>
          </a:r>
          <a:endParaRPr lang="en-US" sz="1400"/>
        </a:p>
      </dgm:t>
    </dgm:pt>
    <dgm:pt modelId="{00E99F4B-389B-43F4-9561-ACC385548464}" type="parTrans" cxnId="{468C908A-70A3-4722-8953-E024B2EB982E}">
      <dgm:prSet/>
      <dgm:spPr/>
      <dgm:t>
        <a:bodyPr/>
        <a:lstStyle/>
        <a:p>
          <a:endParaRPr lang="en-GB" sz="1400"/>
        </a:p>
      </dgm:t>
    </dgm:pt>
    <dgm:pt modelId="{528BD6B3-AC58-4F24-82C3-F358C15C790F}" type="sibTrans" cxnId="{468C908A-70A3-4722-8953-E024B2EB982E}">
      <dgm:prSet/>
      <dgm:spPr/>
      <dgm:t>
        <a:bodyPr/>
        <a:lstStyle/>
        <a:p>
          <a:endParaRPr lang="en-GB" sz="1400"/>
        </a:p>
      </dgm:t>
    </dgm:pt>
    <dgm:pt modelId="{F613CBD0-E10C-419B-8E6E-73170EAD6D86}">
      <dgm:prSet custT="1"/>
      <dgm:spPr/>
      <dgm:t>
        <a:bodyPr/>
        <a:lstStyle/>
        <a:p>
          <a:r>
            <a:rPr lang="el-GR" sz="1400"/>
            <a:t>Τροφοδοσία ναυτιλίας</a:t>
          </a:r>
          <a:endParaRPr lang="en-US" sz="1400"/>
        </a:p>
      </dgm:t>
    </dgm:pt>
    <dgm:pt modelId="{2A51A359-0C81-4E80-8436-9E2FEB0D47D5}" type="parTrans" cxnId="{ABC163C5-4113-4A8B-8D28-4DE78E6BF3BE}">
      <dgm:prSet/>
      <dgm:spPr/>
      <dgm:t>
        <a:bodyPr/>
        <a:lstStyle/>
        <a:p>
          <a:endParaRPr lang="en-GB" sz="1400"/>
        </a:p>
      </dgm:t>
    </dgm:pt>
    <dgm:pt modelId="{EA128408-648C-4364-9371-42E5029E7A99}" type="sibTrans" cxnId="{ABC163C5-4113-4A8B-8D28-4DE78E6BF3BE}">
      <dgm:prSet/>
      <dgm:spPr/>
      <dgm:t>
        <a:bodyPr/>
        <a:lstStyle/>
        <a:p>
          <a:endParaRPr lang="en-GB" sz="1400"/>
        </a:p>
      </dgm:t>
    </dgm:pt>
    <dgm:pt modelId="{F57F1F03-E9A3-480F-B79E-7136E0D1179E}">
      <dgm:prSet custT="1"/>
      <dgm:spPr/>
      <dgm:t>
        <a:bodyPr/>
        <a:lstStyle/>
        <a:p>
          <a:r>
            <a:rPr lang="el-GR" sz="1400"/>
            <a:t>Μετατροπή πλοίου κοντινών αποστάσεων</a:t>
          </a:r>
          <a:endParaRPr lang="en-US" sz="1400"/>
        </a:p>
      </dgm:t>
    </dgm:pt>
    <dgm:pt modelId="{2562468D-7BF9-4F33-BE9A-B5A8E9CB2DEC}" type="parTrans" cxnId="{F4E31EFC-832A-42D1-BD99-90CDA4D1D070}">
      <dgm:prSet/>
      <dgm:spPr/>
      <dgm:t>
        <a:bodyPr/>
        <a:lstStyle/>
        <a:p>
          <a:endParaRPr lang="en-GB" sz="1400"/>
        </a:p>
      </dgm:t>
    </dgm:pt>
    <dgm:pt modelId="{91439287-72AB-4EAB-93FF-F4F0E8D652E1}" type="sibTrans" cxnId="{F4E31EFC-832A-42D1-BD99-90CDA4D1D070}">
      <dgm:prSet/>
      <dgm:spPr/>
      <dgm:t>
        <a:bodyPr/>
        <a:lstStyle/>
        <a:p>
          <a:endParaRPr lang="en-GB" sz="1400"/>
        </a:p>
      </dgm:t>
    </dgm:pt>
    <dgm:pt modelId="{D0622583-A9F2-4F8D-8368-AD90D61ECB0D}">
      <dgm:prSet custT="1"/>
      <dgm:spPr/>
      <dgm:t>
        <a:bodyPr/>
        <a:lstStyle/>
        <a:p>
          <a:r>
            <a:rPr lang="el-GR" sz="1400"/>
            <a:t>Λιμενική εγκατάσταση για </a:t>
          </a:r>
          <a:r>
            <a:rPr lang="en-US" sz="1400"/>
            <a:t>shore power (cold ironing)</a:t>
          </a:r>
        </a:p>
      </dgm:t>
    </dgm:pt>
    <dgm:pt modelId="{6C526BBB-D0FF-4292-AC58-C3C78ACE28F7}" type="parTrans" cxnId="{0EEC7AEF-2691-4CA2-8D7C-AE98B832A3CB}">
      <dgm:prSet/>
      <dgm:spPr/>
      <dgm:t>
        <a:bodyPr/>
        <a:lstStyle/>
        <a:p>
          <a:endParaRPr lang="en-GB" sz="1400"/>
        </a:p>
      </dgm:t>
    </dgm:pt>
    <dgm:pt modelId="{3FABBDD8-D71F-4B58-8F1D-4F313EA0B485}" type="sibTrans" cxnId="{0EEC7AEF-2691-4CA2-8D7C-AE98B832A3CB}">
      <dgm:prSet/>
      <dgm:spPr/>
      <dgm:t>
        <a:bodyPr/>
        <a:lstStyle/>
        <a:p>
          <a:endParaRPr lang="en-GB" sz="1400"/>
        </a:p>
      </dgm:t>
    </dgm:pt>
    <dgm:pt modelId="{556EEB9C-A4F3-4010-9E89-D3707A68E006}">
      <dgm:prSet custT="1"/>
      <dgm:spPr/>
      <dgm:t>
        <a:bodyPr/>
        <a:lstStyle/>
        <a:p>
          <a:r>
            <a:rPr lang="el-GR" sz="1400"/>
            <a:t>Αυτόνομο νησί (?)</a:t>
          </a:r>
          <a:endParaRPr lang="en-US" sz="1400"/>
        </a:p>
      </dgm:t>
    </dgm:pt>
    <dgm:pt modelId="{C8FF1B07-5E2D-4B3B-A1F4-34F2053790C2}" type="parTrans" cxnId="{F3FDA0B5-A85B-433D-91F1-2F0A755CAA0F}">
      <dgm:prSet/>
      <dgm:spPr/>
      <dgm:t>
        <a:bodyPr/>
        <a:lstStyle/>
        <a:p>
          <a:endParaRPr lang="en-GB" sz="1400"/>
        </a:p>
      </dgm:t>
    </dgm:pt>
    <dgm:pt modelId="{9039A32C-9275-4FDA-9348-7A47CCE691EE}" type="sibTrans" cxnId="{F3FDA0B5-A85B-433D-91F1-2F0A755CAA0F}">
      <dgm:prSet/>
      <dgm:spPr/>
      <dgm:t>
        <a:bodyPr/>
        <a:lstStyle/>
        <a:p>
          <a:endParaRPr lang="en-GB" sz="1400"/>
        </a:p>
      </dgm:t>
    </dgm:pt>
    <dgm:pt modelId="{1402E3D0-408E-4A39-A249-F6CAB00DC900}">
      <dgm:prSet custT="1"/>
      <dgm:spPr/>
      <dgm:t>
        <a:bodyPr/>
        <a:lstStyle/>
        <a:p>
          <a:r>
            <a:rPr lang="el-GR" sz="1400"/>
            <a:t>Συνδυασμός με ΑΠΕ και εξηλεκτρισμό</a:t>
          </a:r>
          <a:endParaRPr lang="en-US" sz="1400"/>
        </a:p>
      </dgm:t>
    </dgm:pt>
    <dgm:pt modelId="{88A1A90B-CAA5-4185-9F30-B5465ADD4519}" type="parTrans" cxnId="{952ABE47-9292-400C-9F45-04AD35704610}">
      <dgm:prSet/>
      <dgm:spPr/>
      <dgm:t>
        <a:bodyPr/>
        <a:lstStyle/>
        <a:p>
          <a:endParaRPr lang="en-GB" sz="1400"/>
        </a:p>
      </dgm:t>
    </dgm:pt>
    <dgm:pt modelId="{5FCAAD2D-AED0-4166-91F9-0E584F8A13EA}" type="sibTrans" cxnId="{952ABE47-9292-400C-9F45-04AD35704610}">
      <dgm:prSet/>
      <dgm:spPr/>
      <dgm:t>
        <a:bodyPr/>
        <a:lstStyle/>
        <a:p>
          <a:endParaRPr lang="en-GB" sz="1400"/>
        </a:p>
      </dgm:t>
    </dgm:pt>
    <dgm:pt modelId="{0B480BD6-B150-425D-93C7-DF4DF191FB63}">
      <dgm:prSet custT="1"/>
      <dgm:spPr/>
      <dgm:t>
        <a:bodyPr/>
        <a:lstStyle/>
        <a:p>
          <a:r>
            <a:rPr lang="el-GR" sz="1400"/>
            <a:t>Αποθήκευση με Η2</a:t>
          </a:r>
          <a:endParaRPr lang="en-US" sz="1400"/>
        </a:p>
      </dgm:t>
    </dgm:pt>
    <dgm:pt modelId="{58B1B7E4-D27B-41BF-9DD5-EE7E8896CE98}" type="parTrans" cxnId="{0F85D7FB-DECC-4C2E-A029-B2B32EE4F301}">
      <dgm:prSet/>
      <dgm:spPr/>
      <dgm:t>
        <a:bodyPr/>
        <a:lstStyle/>
        <a:p>
          <a:endParaRPr lang="en-GB" sz="1400"/>
        </a:p>
      </dgm:t>
    </dgm:pt>
    <dgm:pt modelId="{A9E50198-F9AB-4807-A62A-9A3D89222973}" type="sibTrans" cxnId="{0F85D7FB-DECC-4C2E-A029-B2B32EE4F301}">
      <dgm:prSet/>
      <dgm:spPr/>
      <dgm:t>
        <a:bodyPr/>
        <a:lstStyle/>
        <a:p>
          <a:endParaRPr lang="en-GB" sz="1400"/>
        </a:p>
      </dgm:t>
    </dgm:pt>
    <dgm:pt modelId="{38806183-CDF3-427A-8760-84E65484E3E2}" type="pres">
      <dgm:prSet presAssocID="{CF65E130-3F44-4F03-9D0B-211811986CAD}" presName="linear" presStyleCnt="0">
        <dgm:presLayoutVars>
          <dgm:animLvl val="lvl"/>
          <dgm:resizeHandles val="exact"/>
        </dgm:presLayoutVars>
      </dgm:prSet>
      <dgm:spPr/>
    </dgm:pt>
    <dgm:pt modelId="{5A6FCB05-46FB-4E62-BD62-11EEFC791802}" type="pres">
      <dgm:prSet presAssocID="{A2D1D0ED-6B61-478A-B8B0-B5F73CEC814A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FA59EA17-B424-4727-9B66-1AAFCF2A3446}" type="pres">
      <dgm:prSet presAssocID="{A2D1D0ED-6B61-478A-B8B0-B5F73CEC814A}" presName="childText" presStyleLbl="revTx" presStyleIdx="0" presStyleCnt="6">
        <dgm:presLayoutVars>
          <dgm:bulletEnabled val="1"/>
        </dgm:presLayoutVars>
      </dgm:prSet>
      <dgm:spPr/>
    </dgm:pt>
    <dgm:pt modelId="{479623A2-A727-47FB-B336-8268A9C91AAE}" type="pres">
      <dgm:prSet presAssocID="{0418B53E-C153-4BBF-8A98-9C407CA5367E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31315B9C-3499-4A9C-AF92-1D9BCB1618BC}" type="pres">
      <dgm:prSet presAssocID="{0418B53E-C153-4BBF-8A98-9C407CA5367E}" presName="childText" presStyleLbl="revTx" presStyleIdx="1" presStyleCnt="6">
        <dgm:presLayoutVars>
          <dgm:bulletEnabled val="1"/>
        </dgm:presLayoutVars>
      </dgm:prSet>
      <dgm:spPr/>
    </dgm:pt>
    <dgm:pt modelId="{4B798204-B43B-48B8-90C6-CEAE280AB55D}" type="pres">
      <dgm:prSet presAssocID="{7EAFD905-79E2-4752-A977-1FAE38FC6894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8E2BECED-A768-4133-8E42-A530AE808BCB}" type="pres">
      <dgm:prSet presAssocID="{7EAFD905-79E2-4752-A977-1FAE38FC6894}" presName="childText" presStyleLbl="revTx" presStyleIdx="2" presStyleCnt="6">
        <dgm:presLayoutVars>
          <dgm:bulletEnabled val="1"/>
        </dgm:presLayoutVars>
      </dgm:prSet>
      <dgm:spPr/>
    </dgm:pt>
    <dgm:pt modelId="{E759FCBF-E388-46A1-B3F4-A5DCD266617B}" type="pres">
      <dgm:prSet presAssocID="{12F89C56-FEED-4F7C-A075-CFF3DF0D77F2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89B99CF5-8F43-4601-9E8D-58CE71A8FB09}" type="pres">
      <dgm:prSet presAssocID="{12F89C56-FEED-4F7C-A075-CFF3DF0D77F2}" presName="childText" presStyleLbl="revTx" presStyleIdx="3" presStyleCnt="6">
        <dgm:presLayoutVars>
          <dgm:bulletEnabled val="1"/>
        </dgm:presLayoutVars>
      </dgm:prSet>
      <dgm:spPr/>
    </dgm:pt>
    <dgm:pt modelId="{77CA0208-01D3-43FC-9FD8-B7241A389F57}" type="pres">
      <dgm:prSet presAssocID="{F613CBD0-E10C-419B-8E6E-73170EAD6D86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E5816AD5-154C-4158-889F-0F703136D76C}" type="pres">
      <dgm:prSet presAssocID="{F613CBD0-E10C-419B-8E6E-73170EAD6D86}" presName="childText" presStyleLbl="revTx" presStyleIdx="4" presStyleCnt="6">
        <dgm:presLayoutVars>
          <dgm:bulletEnabled val="1"/>
        </dgm:presLayoutVars>
      </dgm:prSet>
      <dgm:spPr/>
    </dgm:pt>
    <dgm:pt modelId="{D98A6370-9459-48A1-9D9C-02D905E8FFA7}" type="pres">
      <dgm:prSet presAssocID="{556EEB9C-A4F3-4010-9E89-D3707A68E006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AD259B0D-3E9B-4710-BCB7-AFD1413A6736}" type="pres">
      <dgm:prSet presAssocID="{556EEB9C-A4F3-4010-9E89-D3707A68E006}" presName="childText" presStyleLbl="revTx" presStyleIdx="5" presStyleCnt="6">
        <dgm:presLayoutVars>
          <dgm:bulletEnabled val="1"/>
        </dgm:presLayoutVars>
      </dgm:prSet>
      <dgm:spPr/>
    </dgm:pt>
  </dgm:ptLst>
  <dgm:cxnLst>
    <dgm:cxn modelId="{1DAE2402-EF1B-4607-BB74-66B6776AB377}" type="presOf" srcId="{6AEDA3A2-5D29-4098-BC7C-CDAFC725FF11}" destId="{31315B9C-3499-4A9C-AF92-1D9BCB1618BC}" srcOrd="0" destOrd="0" presId="urn:microsoft.com/office/officeart/2005/8/layout/vList2"/>
    <dgm:cxn modelId="{6C773E03-45A4-4325-B63B-16CBCF8B06FE}" srcId="{0418B53E-C153-4BBF-8A98-9C407CA5367E}" destId="{5E853480-6804-4496-9F5E-EA200CAA58E4}" srcOrd="1" destOrd="0" parTransId="{CDC369B0-53DF-4A91-8174-2309EB1FCD30}" sibTransId="{F9299884-9EC3-4E80-88C5-A1CB93C5A35C}"/>
    <dgm:cxn modelId="{09E6E804-F51B-43D1-B88D-3DE72875E447}" type="presOf" srcId="{9DC92A3B-DB60-4258-9B18-3C5C97102E7D}" destId="{FA59EA17-B424-4727-9B66-1AAFCF2A3446}" srcOrd="0" destOrd="1" presId="urn:microsoft.com/office/officeart/2005/8/layout/vList2"/>
    <dgm:cxn modelId="{88B7D125-34C9-4A5C-BA5A-47431863F1AC}" type="presOf" srcId="{D0622583-A9F2-4F8D-8368-AD90D61ECB0D}" destId="{E5816AD5-154C-4158-889F-0F703136D76C}" srcOrd="0" destOrd="1" presId="urn:microsoft.com/office/officeart/2005/8/layout/vList2"/>
    <dgm:cxn modelId="{7D24142B-FCAA-4454-A319-8D25DA78AB4A}" type="presOf" srcId="{EAF7BA6F-6EB2-45AA-BBA3-9E6A9CB51021}" destId="{89B99CF5-8F43-4601-9E8D-58CE71A8FB09}" srcOrd="0" destOrd="1" presId="urn:microsoft.com/office/officeart/2005/8/layout/vList2"/>
    <dgm:cxn modelId="{741C1432-8917-45AF-879E-E27204AC2255}" srcId="{CF65E130-3F44-4F03-9D0B-211811986CAD}" destId="{12F89C56-FEED-4F7C-A075-CFF3DF0D77F2}" srcOrd="3" destOrd="0" parTransId="{6A82005D-0916-4BA3-B146-EBB30EE7D296}" sibTransId="{FBBB877E-1879-4C29-9464-A7A3367C3D97}"/>
    <dgm:cxn modelId="{CE42373D-EF9E-4190-9FC5-2F931B180FC7}" type="presOf" srcId="{5E853480-6804-4496-9F5E-EA200CAA58E4}" destId="{31315B9C-3499-4A9C-AF92-1D9BCB1618BC}" srcOrd="0" destOrd="1" presId="urn:microsoft.com/office/officeart/2005/8/layout/vList2"/>
    <dgm:cxn modelId="{10772C5C-09B6-4839-88DB-C3D4EB41FDE0}" srcId="{CF65E130-3F44-4F03-9D0B-211811986CAD}" destId="{7EAFD905-79E2-4752-A977-1FAE38FC6894}" srcOrd="2" destOrd="0" parTransId="{5AEB8E5F-1205-45FB-BF0B-4F5574475AEA}" sibTransId="{BFC242E6-158E-4F28-8A71-8A3930B8A68F}"/>
    <dgm:cxn modelId="{A5D01E65-6B13-4BE3-9BC4-DA660D70820C}" srcId="{A2D1D0ED-6B61-478A-B8B0-B5F73CEC814A}" destId="{9DC92A3B-DB60-4258-9B18-3C5C97102E7D}" srcOrd="1" destOrd="0" parTransId="{0BA0F7DE-385E-49BB-8044-A915844EF697}" sibTransId="{2BCB2C16-3231-4BBA-9EA1-8FBBD9F7082B}"/>
    <dgm:cxn modelId="{6C9E2845-C21C-446A-8AC5-B5FF0753A20D}" type="presOf" srcId="{34E74CF6-85AD-48A5-942F-9016CE8F873D}" destId="{FA59EA17-B424-4727-9B66-1AAFCF2A3446}" srcOrd="0" destOrd="0" presId="urn:microsoft.com/office/officeart/2005/8/layout/vList2"/>
    <dgm:cxn modelId="{952ABE47-9292-400C-9F45-04AD35704610}" srcId="{556EEB9C-A4F3-4010-9E89-D3707A68E006}" destId="{1402E3D0-408E-4A39-A249-F6CAB00DC900}" srcOrd="0" destOrd="0" parTransId="{88A1A90B-CAA5-4185-9F30-B5465ADD4519}" sibTransId="{5FCAAD2D-AED0-4166-91F9-0E584F8A13EA}"/>
    <dgm:cxn modelId="{E1785468-821D-472E-82D0-0E36E8CEE24D}" srcId="{12F89C56-FEED-4F7C-A075-CFF3DF0D77F2}" destId="{EAF7BA6F-6EB2-45AA-BBA3-9E6A9CB51021}" srcOrd="1" destOrd="0" parTransId="{6D1861E6-5490-4160-970E-D1822A68BFCF}" sibTransId="{FC8724CF-1A42-4556-B0B3-77ED99A33027}"/>
    <dgm:cxn modelId="{1C85E174-A497-421D-9D58-3EAF68019C92}" type="presOf" srcId="{F613CBD0-E10C-419B-8E6E-73170EAD6D86}" destId="{77CA0208-01D3-43FC-9FD8-B7241A389F57}" srcOrd="0" destOrd="0" presId="urn:microsoft.com/office/officeart/2005/8/layout/vList2"/>
    <dgm:cxn modelId="{6BC2B07C-0640-463B-9483-226A2F837FBE}" type="presOf" srcId="{9B52E78C-C0E0-4A0C-A217-E9F28BB66F1A}" destId="{89B99CF5-8F43-4601-9E8D-58CE71A8FB09}" srcOrd="0" destOrd="0" presId="urn:microsoft.com/office/officeart/2005/8/layout/vList2"/>
    <dgm:cxn modelId="{052CF284-6759-4F99-A80A-94A55F192BA9}" srcId="{12F89C56-FEED-4F7C-A075-CFF3DF0D77F2}" destId="{9B52E78C-C0E0-4A0C-A217-E9F28BB66F1A}" srcOrd="0" destOrd="0" parTransId="{FAE371B0-660F-4545-950E-83B732D29EF0}" sibTransId="{A442CAB4-F860-46D3-AE28-E8D74A530CD1}"/>
    <dgm:cxn modelId="{468C908A-70A3-4722-8953-E024B2EB982E}" srcId="{12F89C56-FEED-4F7C-A075-CFF3DF0D77F2}" destId="{4B5A5A08-6D8A-41DB-80F0-B0406F5F0A74}" srcOrd="2" destOrd="0" parTransId="{00E99F4B-389B-43F4-9561-ACC385548464}" sibTransId="{528BD6B3-AC58-4F24-82C3-F358C15C790F}"/>
    <dgm:cxn modelId="{4387FF8D-D0FC-4AA7-88CE-FCB02DF5E93E}" type="presOf" srcId="{F57F1F03-E9A3-480F-B79E-7136E0D1179E}" destId="{E5816AD5-154C-4158-889F-0F703136D76C}" srcOrd="0" destOrd="0" presId="urn:microsoft.com/office/officeart/2005/8/layout/vList2"/>
    <dgm:cxn modelId="{6480948E-3003-4477-9088-ABDA34F931FE}" srcId="{CF65E130-3F44-4F03-9D0B-211811986CAD}" destId="{A2D1D0ED-6B61-478A-B8B0-B5F73CEC814A}" srcOrd="0" destOrd="0" parTransId="{63654F56-5E49-453C-961D-FA2F0C43208D}" sibTransId="{341D1DCE-662D-4FC5-A5E4-304387EC49C8}"/>
    <dgm:cxn modelId="{5D1C3B96-FB2C-492D-B52D-E4E32210D9D5}" srcId="{CF65E130-3F44-4F03-9D0B-211811986CAD}" destId="{0418B53E-C153-4BBF-8A98-9C407CA5367E}" srcOrd="1" destOrd="0" parTransId="{6C2E2EDA-0369-4F1B-ADFE-0EE627223671}" sibTransId="{1CFCAC7D-A2AC-48E3-9054-54BD984E8627}"/>
    <dgm:cxn modelId="{393C1E9C-0D49-496F-B692-9E956BC4B230}" type="presOf" srcId="{1402E3D0-408E-4A39-A249-F6CAB00DC900}" destId="{AD259B0D-3E9B-4710-BCB7-AFD1413A6736}" srcOrd="0" destOrd="0" presId="urn:microsoft.com/office/officeart/2005/8/layout/vList2"/>
    <dgm:cxn modelId="{770FDCA7-CBC5-4DCC-8ACB-5FD192F953C6}" srcId="{7EAFD905-79E2-4752-A977-1FAE38FC6894}" destId="{0A4048A7-17C3-4F51-BBF8-798743AE4A29}" srcOrd="0" destOrd="0" parTransId="{01B8C571-12BD-45D9-ADAE-C663F7297064}" sibTransId="{989F4DF6-9A50-43F2-92E9-3352B2855C9A}"/>
    <dgm:cxn modelId="{CEAC2DA9-BD92-4774-AABF-D9E59EE320E0}" type="presOf" srcId="{7EAFD905-79E2-4752-A977-1FAE38FC6894}" destId="{4B798204-B43B-48B8-90C6-CEAE280AB55D}" srcOrd="0" destOrd="0" presId="urn:microsoft.com/office/officeart/2005/8/layout/vList2"/>
    <dgm:cxn modelId="{E6AB0DAB-1E19-4598-A32E-478C0A323A1E}" type="presOf" srcId="{0418B53E-C153-4BBF-8A98-9C407CA5367E}" destId="{479623A2-A727-47FB-B336-8268A9C91AAE}" srcOrd="0" destOrd="0" presId="urn:microsoft.com/office/officeart/2005/8/layout/vList2"/>
    <dgm:cxn modelId="{F3FDA0B5-A85B-433D-91F1-2F0A755CAA0F}" srcId="{CF65E130-3F44-4F03-9D0B-211811986CAD}" destId="{556EEB9C-A4F3-4010-9E89-D3707A68E006}" srcOrd="5" destOrd="0" parTransId="{C8FF1B07-5E2D-4B3B-A1F4-34F2053790C2}" sibTransId="{9039A32C-9275-4FDA-9348-7A47CCE691EE}"/>
    <dgm:cxn modelId="{8B4E20BE-A76C-410A-AFCA-CD73878CF72F}" type="presOf" srcId="{CF65E130-3F44-4F03-9D0B-211811986CAD}" destId="{38806183-CDF3-427A-8760-84E65484E3E2}" srcOrd="0" destOrd="0" presId="urn:microsoft.com/office/officeart/2005/8/layout/vList2"/>
    <dgm:cxn modelId="{356158BF-5BE6-4565-B217-CBB2577995B5}" type="presOf" srcId="{556EEB9C-A4F3-4010-9E89-D3707A68E006}" destId="{D98A6370-9459-48A1-9D9C-02D905E8FFA7}" srcOrd="0" destOrd="0" presId="urn:microsoft.com/office/officeart/2005/8/layout/vList2"/>
    <dgm:cxn modelId="{5205C3BF-B493-4CF4-8942-488840BC1C8B}" srcId="{0418B53E-C153-4BBF-8A98-9C407CA5367E}" destId="{6AEDA3A2-5D29-4098-BC7C-CDAFC725FF11}" srcOrd="0" destOrd="0" parTransId="{025F2E2B-643F-4020-AD37-4483594A1B99}" sibTransId="{EA3B43A1-A846-4FC5-BE78-E685216CE1F9}"/>
    <dgm:cxn modelId="{ABC163C5-4113-4A8B-8D28-4DE78E6BF3BE}" srcId="{CF65E130-3F44-4F03-9D0B-211811986CAD}" destId="{F613CBD0-E10C-419B-8E6E-73170EAD6D86}" srcOrd="4" destOrd="0" parTransId="{2A51A359-0C81-4E80-8436-9E2FEB0D47D5}" sibTransId="{EA128408-648C-4364-9371-42E5029E7A99}"/>
    <dgm:cxn modelId="{29B6D6C8-6709-41B3-BDD4-E414B40A7069}" type="presOf" srcId="{A2D1D0ED-6B61-478A-B8B0-B5F73CEC814A}" destId="{5A6FCB05-46FB-4E62-BD62-11EEFC791802}" srcOrd="0" destOrd="0" presId="urn:microsoft.com/office/officeart/2005/8/layout/vList2"/>
    <dgm:cxn modelId="{C966F5C8-09E1-4CFF-A117-023233C8CC14}" type="presOf" srcId="{12F89C56-FEED-4F7C-A075-CFF3DF0D77F2}" destId="{E759FCBF-E388-46A1-B3F4-A5DCD266617B}" srcOrd="0" destOrd="0" presId="urn:microsoft.com/office/officeart/2005/8/layout/vList2"/>
    <dgm:cxn modelId="{C6FC15CB-3713-4E76-96EB-3070CCF3163F}" srcId="{A2D1D0ED-6B61-478A-B8B0-B5F73CEC814A}" destId="{34E74CF6-85AD-48A5-942F-9016CE8F873D}" srcOrd="0" destOrd="0" parTransId="{B4A269E0-9784-4D6A-B74B-968B8431BB92}" sibTransId="{43604B46-858B-4452-BB79-8D3A977A9A07}"/>
    <dgm:cxn modelId="{D72203D7-CD75-4824-ADE6-9B968CD34975}" type="presOf" srcId="{0B480BD6-B150-425D-93C7-DF4DF191FB63}" destId="{AD259B0D-3E9B-4710-BCB7-AFD1413A6736}" srcOrd="0" destOrd="1" presId="urn:microsoft.com/office/officeart/2005/8/layout/vList2"/>
    <dgm:cxn modelId="{46E926EA-F05A-48E4-B239-79E1D2712ABC}" type="presOf" srcId="{0A4048A7-17C3-4F51-BBF8-798743AE4A29}" destId="{8E2BECED-A768-4133-8E42-A530AE808BCB}" srcOrd="0" destOrd="0" presId="urn:microsoft.com/office/officeart/2005/8/layout/vList2"/>
    <dgm:cxn modelId="{0EEC7AEF-2691-4CA2-8D7C-AE98B832A3CB}" srcId="{F613CBD0-E10C-419B-8E6E-73170EAD6D86}" destId="{D0622583-A9F2-4F8D-8368-AD90D61ECB0D}" srcOrd="1" destOrd="0" parTransId="{6C526BBB-D0FF-4292-AC58-C3C78ACE28F7}" sibTransId="{3FABBDD8-D71F-4B58-8F1D-4F313EA0B485}"/>
    <dgm:cxn modelId="{F8E0F4F1-9C0B-4FBF-B1E7-CE7C56925701}" type="presOf" srcId="{4B5A5A08-6D8A-41DB-80F0-B0406F5F0A74}" destId="{89B99CF5-8F43-4601-9E8D-58CE71A8FB09}" srcOrd="0" destOrd="2" presId="urn:microsoft.com/office/officeart/2005/8/layout/vList2"/>
    <dgm:cxn modelId="{0F85D7FB-DECC-4C2E-A029-B2B32EE4F301}" srcId="{556EEB9C-A4F3-4010-9E89-D3707A68E006}" destId="{0B480BD6-B150-425D-93C7-DF4DF191FB63}" srcOrd="1" destOrd="0" parTransId="{58B1B7E4-D27B-41BF-9DD5-EE7E8896CE98}" sibTransId="{A9E50198-F9AB-4807-A62A-9A3D89222973}"/>
    <dgm:cxn modelId="{F4E31EFC-832A-42D1-BD99-90CDA4D1D070}" srcId="{F613CBD0-E10C-419B-8E6E-73170EAD6D86}" destId="{F57F1F03-E9A3-480F-B79E-7136E0D1179E}" srcOrd="0" destOrd="0" parTransId="{2562468D-7BF9-4F33-BE9A-B5A8E9CB2DEC}" sibTransId="{91439287-72AB-4EAB-93FF-F4F0E8D652E1}"/>
    <dgm:cxn modelId="{9526E093-C30B-4397-B3A6-801C671373EA}" type="presParOf" srcId="{38806183-CDF3-427A-8760-84E65484E3E2}" destId="{5A6FCB05-46FB-4E62-BD62-11EEFC791802}" srcOrd="0" destOrd="0" presId="urn:microsoft.com/office/officeart/2005/8/layout/vList2"/>
    <dgm:cxn modelId="{D8CB98EF-E64F-4A44-832C-42C33B06E8BD}" type="presParOf" srcId="{38806183-CDF3-427A-8760-84E65484E3E2}" destId="{FA59EA17-B424-4727-9B66-1AAFCF2A3446}" srcOrd="1" destOrd="0" presId="urn:microsoft.com/office/officeart/2005/8/layout/vList2"/>
    <dgm:cxn modelId="{E56510F1-2F17-433E-BD91-F957CECE689E}" type="presParOf" srcId="{38806183-CDF3-427A-8760-84E65484E3E2}" destId="{479623A2-A727-47FB-B336-8268A9C91AAE}" srcOrd="2" destOrd="0" presId="urn:microsoft.com/office/officeart/2005/8/layout/vList2"/>
    <dgm:cxn modelId="{A689A9ED-98C3-45AD-94FF-39295E044076}" type="presParOf" srcId="{38806183-CDF3-427A-8760-84E65484E3E2}" destId="{31315B9C-3499-4A9C-AF92-1D9BCB1618BC}" srcOrd="3" destOrd="0" presId="urn:microsoft.com/office/officeart/2005/8/layout/vList2"/>
    <dgm:cxn modelId="{2B382E8F-28E8-44AE-960D-A7C9112ED407}" type="presParOf" srcId="{38806183-CDF3-427A-8760-84E65484E3E2}" destId="{4B798204-B43B-48B8-90C6-CEAE280AB55D}" srcOrd="4" destOrd="0" presId="urn:microsoft.com/office/officeart/2005/8/layout/vList2"/>
    <dgm:cxn modelId="{1553C3C0-61A7-499F-9F7C-139212C90544}" type="presParOf" srcId="{38806183-CDF3-427A-8760-84E65484E3E2}" destId="{8E2BECED-A768-4133-8E42-A530AE808BCB}" srcOrd="5" destOrd="0" presId="urn:microsoft.com/office/officeart/2005/8/layout/vList2"/>
    <dgm:cxn modelId="{82EFD3C5-B25B-422C-914F-74A8BC0C7F78}" type="presParOf" srcId="{38806183-CDF3-427A-8760-84E65484E3E2}" destId="{E759FCBF-E388-46A1-B3F4-A5DCD266617B}" srcOrd="6" destOrd="0" presId="urn:microsoft.com/office/officeart/2005/8/layout/vList2"/>
    <dgm:cxn modelId="{44995F52-9AAC-4CE6-B5C8-01F9403D82D5}" type="presParOf" srcId="{38806183-CDF3-427A-8760-84E65484E3E2}" destId="{89B99CF5-8F43-4601-9E8D-58CE71A8FB09}" srcOrd="7" destOrd="0" presId="urn:microsoft.com/office/officeart/2005/8/layout/vList2"/>
    <dgm:cxn modelId="{9DD4FFB1-63A8-4F42-90CA-FFC537F20F39}" type="presParOf" srcId="{38806183-CDF3-427A-8760-84E65484E3E2}" destId="{77CA0208-01D3-43FC-9FD8-B7241A389F57}" srcOrd="8" destOrd="0" presId="urn:microsoft.com/office/officeart/2005/8/layout/vList2"/>
    <dgm:cxn modelId="{5E607E26-94E8-4A7F-980F-04A753534674}" type="presParOf" srcId="{38806183-CDF3-427A-8760-84E65484E3E2}" destId="{E5816AD5-154C-4158-889F-0F703136D76C}" srcOrd="9" destOrd="0" presId="urn:microsoft.com/office/officeart/2005/8/layout/vList2"/>
    <dgm:cxn modelId="{F60AE326-58E3-4FD0-8854-8A1323B7B82E}" type="presParOf" srcId="{38806183-CDF3-427A-8760-84E65484E3E2}" destId="{D98A6370-9459-48A1-9D9C-02D905E8FFA7}" srcOrd="10" destOrd="0" presId="urn:microsoft.com/office/officeart/2005/8/layout/vList2"/>
    <dgm:cxn modelId="{8D30825A-BCA6-4E57-859D-EBAFDA4E7D61}" type="presParOf" srcId="{38806183-CDF3-427A-8760-84E65484E3E2}" destId="{AD259B0D-3E9B-4710-BCB7-AFD1413A6736}" srcOrd="1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7949491-E45B-4F08-B172-E4D74B9221B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98CF33A0-48D4-4286-B5FE-C835B13556A7}">
      <dgm:prSet/>
      <dgm:spPr/>
      <dgm:t>
        <a:bodyPr/>
        <a:lstStyle/>
        <a:p>
          <a:r>
            <a:rPr lang="el-GR" b="1" dirty="0">
              <a:latin typeface="+mn-lt"/>
            </a:rPr>
            <a:t>Περιεχόμενα νομοθεσίας</a:t>
          </a:r>
          <a:endParaRPr lang="en-US" b="1" dirty="0">
            <a:latin typeface="+mn-lt"/>
          </a:endParaRPr>
        </a:p>
      </dgm:t>
    </dgm:pt>
    <dgm:pt modelId="{70D69C8E-BC6E-47F4-ADF1-365ACEFB2563}" type="parTrans" cxnId="{4A983A19-F9FD-4E0E-B06B-B23EDEE025E9}">
      <dgm:prSet/>
      <dgm:spPr/>
      <dgm:t>
        <a:bodyPr/>
        <a:lstStyle/>
        <a:p>
          <a:endParaRPr lang="en-GB">
            <a:latin typeface="+mn-lt"/>
          </a:endParaRPr>
        </a:p>
      </dgm:t>
    </dgm:pt>
    <dgm:pt modelId="{2B9E47FF-24FB-4317-ABA9-2BF4857459BA}" type="sibTrans" cxnId="{4A983A19-F9FD-4E0E-B06B-B23EDEE025E9}">
      <dgm:prSet/>
      <dgm:spPr/>
      <dgm:t>
        <a:bodyPr/>
        <a:lstStyle/>
        <a:p>
          <a:endParaRPr lang="en-GB">
            <a:latin typeface="+mn-lt"/>
          </a:endParaRPr>
        </a:p>
      </dgm:t>
    </dgm:pt>
    <dgm:pt modelId="{CDD6B43B-8BF0-49E3-BEA7-2EF7B1086743}">
      <dgm:prSet/>
      <dgm:spPr/>
      <dgm:t>
        <a:bodyPr/>
        <a:lstStyle/>
        <a:p>
          <a:r>
            <a:rPr lang="el-GR">
              <a:latin typeface="+mn-lt"/>
            </a:rPr>
            <a:t>Τεχνική νομοθεσία για τη χρήση υδρογόνου και ανανεώσιμων αερίων</a:t>
          </a:r>
          <a:endParaRPr lang="en-US">
            <a:latin typeface="+mn-lt"/>
          </a:endParaRPr>
        </a:p>
      </dgm:t>
    </dgm:pt>
    <dgm:pt modelId="{216583FA-381D-4064-9B2B-FDB40F65CA14}" type="parTrans" cxnId="{5EA10EE9-9213-413E-BB88-7191650A6E43}">
      <dgm:prSet/>
      <dgm:spPr/>
      <dgm:t>
        <a:bodyPr/>
        <a:lstStyle/>
        <a:p>
          <a:endParaRPr lang="en-GB">
            <a:latin typeface="+mn-lt"/>
          </a:endParaRPr>
        </a:p>
      </dgm:t>
    </dgm:pt>
    <dgm:pt modelId="{97AB9E34-B140-4CB0-B37E-A37EEBB8A293}" type="sibTrans" cxnId="{5EA10EE9-9213-413E-BB88-7191650A6E43}">
      <dgm:prSet/>
      <dgm:spPr/>
      <dgm:t>
        <a:bodyPr/>
        <a:lstStyle/>
        <a:p>
          <a:endParaRPr lang="en-GB">
            <a:latin typeface="+mn-lt"/>
          </a:endParaRPr>
        </a:p>
      </dgm:t>
    </dgm:pt>
    <dgm:pt modelId="{BEACB6AC-BABB-4AAA-888E-4ED39836E9D0}">
      <dgm:prSet/>
      <dgm:spPr/>
      <dgm:t>
        <a:bodyPr/>
        <a:lstStyle/>
        <a:p>
          <a:r>
            <a:rPr lang="el-GR">
              <a:latin typeface="+mn-lt"/>
            </a:rPr>
            <a:t>Κανονιστική και ρυθμιστική τακτοποίηση υποδομών παραγωγής, εφοδιαστικής αλυσίδας και αποθήκευσης υδρογόνου και αν. αερίων</a:t>
          </a:r>
          <a:endParaRPr lang="en-US">
            <a:latin typeface="+mn-lt"/>
          </a:endParaRPr>
        </a:p>
      </dgm:t>
    </dgm:pt>
    <dgm:pt modelId="{720106E6-C663-4571-A52B-4D91192C8CBC}" type="parTrans" cxnId="{AAAB7E19-A5E1-4A54-B6FA-B2A512DE35D0}">
      <dgm:prSet/>
      <dgm:spPr/>
      <dgm:t>
        <a:bodyPr/>
        <a:lstStyle/>
        <a:p>
          <a:endParaRPr lang="en-GB">
            <a:latin typeface="+mn-lt"/>
          </a:endParaRPr>
        </a:p>
      </dgm:t>
    </dgm:pt>
    <dgm:pt modelId="{DB4837F6-35D5-4802-ADE1-E3A7759B5E6C}" type="sibTrans" cxnId="{AAAB7E19-A5E1-4A54-B6FA-B2A512DE35D0}">
      <dgm:prSet/>
      <dgm:spPr/>
      <dgm:t>
        <a:bodyPr/>
        <a:lstStyle/>
        <a:p>
          <a:endParaRPr lang="en-GB">
            <a:latin typeface="+mn-lt"/>
          </a:endParaRPr>
        </a:p>
      </dgm:t>
    </dgm:pt>
    <dgm:pt modelId="{DE8DD1A7-B12E-4DAD-9F37-5099826CCE3A}">
      <dgm:prSet/>
      <dgm:spPr/>
      <dgm:t>
        <a:bodyPr/>
        <a:lstStyle/>
        <a:p>
          <a:r>
            <a:rPr lang="el-GR">
              <a:latin typeface="+mn-lt"/>
            </a:rPr>
            <a:t>Προδιαγραφές και κανονιστική τακτοποίηση μείξης υδρογόνου και ανανεώσιμων αερίων σε δίκτυα φυσικού αερίου</a:t>
          </a:r>
          <a:endParaRPr lang="en-US">
            <a:latin typeface="+mn-lt"/>
          </a:endParaRPr>
        </a:p>
      </dgm:t>
    </dgm:pt>
    <dgm:pt modelId="{58469293-80C6-43F4-B005-C0BB7878FD48}" type="parTrans" cxnId="{60066ADF-807E-4F87-AD45-9FD02BBE5B99}">
      <dgm:prSet/>
      <dgm:spPr/>
      <dgm:t>
        <a:bodyPr/>
        <a:lstStyle/>
        <a:p>
          <a:endParaRPr lang="en-GB">
            <a:latin typeface="+mn-lt"/>
          </a:endParaRPr>
        </a:p>
      </dgm:t>
    </dgm:pt>
    <dgm:pt modelId="{0A701421-46A3-4A79-8D8C-51079882518A}" type="sibTrans" cxnId="{60066ADF-807E-4F87-AD45-9FD02BBE5B99}">
      <dgm:prSet/>
      <dgm:spPr/>
      <dgm:t>
        <a:bodyPr/>
        <a:lstStyle/>
        <a:p>
          <a:endParaRPr lang="en-GB">
            <a:latin typeface="+mn-lt"/>
          </a:endParaRPr>
        </a:p>
      </dgm:t>
    </dgm:pt>
    <dgm:pt modelId="{014B6948-C6D4-4AC6-87B8-AD367D69CE20}">
      <dgm:prSet/>
      <dgm:spPr/>
      <dgm:t>
        <a:bodyPr/>
        <a:lstStyle/>
        <a:p>
          <a:r>
            <a:rPr lang="el-GR">
              <a:latin typeface="+mn-lt"/>
            </a:rPr>
            <a:t>Κανονιστική και ρυθμιστική σύζευξη τομέων και υποδομών με έμφαση στις υποδομές αερίου και ηλεκτρισμού</a:t>
          </a:r>
          <a:endParaRPr lang="en-US">
            <a:latin typeface="+mn-lt"/>
          </a:endParaRPr>
        </a:p>
      </dgm:t>
    </dgm:pt>
    <dgm:pt modelId="{DB33D845-265D-4979-BDC7-B034F05865BB}" type="parTrans" cxnId="{1E3494F0-1F0F-4CAB-AFCD-02CF818F12E8}">
      <dgm:prSet/>
      <dgm:spPr/>
      <dgm:t>
        <a:bodyPr/>
        <a:lstStyle/>
        <a:p>
          <a:endParaRPr lang="en-GB">
            <a:latin typeface="+mn-lt"/>
          </a:endParaRPr>
        </a:p>
      </dgm:t>
    </dgm:pt>
    <dgm:pt modelId="{38DD75DD-4AF6-4706-A5AF-3B8D2BA8626D}" type="sibTrans" cxnId="{1E3494F0-1F0F-4CAB-AFCD-02CF818F12E8}">
      <dgm:prSet/>
      <dgm:spPr/>
      <dgm:t>
        <a:bodyPr/>
        <a:lstStyle/>
        <a:p>
          <a:endParaRPr lang="en-GB">
            <a:latin typeface="+mn-lt"/>
          </a:endParaRPr>
        </a:p>
      </dgm:t>
    </dgm:pt>
    <dgm:pt modelId="{A03E5263-5153-4840-A66F-A62ACF01E990}">
      <dgm:prSet/>
      <dgm:spPr/>
      <dgm:t>
        <a:bodyPr/>
        <a:lstStyle/>
        <a:p>
          <a:r>
            <a:rPr lang="el-GR">
              <a:latin typeface="+mn-lt"/>
            </a:rPr>
            <a:t>Επέκταση εγγυήσεων προέλευσης για το υδρογόνο και τα αν. αέρια καθώς και τα κλιματικά ουδέτερα καύσιμα – κίνητρα και θέματα ενισχύσεων</a:t>
          </a:r>
          <a:endParaRPr lang="en-US">
            <a:latin typeface="+mn-lt"/>
          </a:endParaRPr>
        </a:p>
      </dgm:t>
    </dgm:pt>
    <dgm:pt modelId="{8280AF05-9127-4026-8D70-7531FD5B13AB}" type="parTrans" cxnId="{442FF4E9-4C57-4905-B6A0-93A5C9BC131C}">
      <dgm:prSet/>
      <dgm:spPr/>
      <dgm:t>
        <a:bodyPr/>
        <a:lstStyle/>
        <a:p>
          <a:endParaRPr lang="en-GB">
            <a:latin typeface="+mn-lt"/>
          </a:endParaRPr>
        </a:p>
      </dgm:t>
    </dgm:pt>
    <dgm:pt modelId="{3434BEB4-6C6C-4D15-ACA9-F4583613F4E4}" type="sibTrans" cxnId="{442FF4E9-4C57-4905-B6A0-93A5C9BC131C}">
      <dgm:prSet/>
      <dgm:spPr/>
      <dgm:t>
        <a:bodyPr/>
        <a:lstStyle/>
        <a:p>
          <a:endParaRPr lang="en-GB">
            <a:latin typeface="+mn-lt"/>
          </a:endParaRPr>
        </a:p>
      </dgm:t>
    </dgm:pt>
    <dgm:pt modelId="{0B5ECD96-5469-4828-BDC4-8EBFBDDD5C15}" type="pres">
      <dgm:prSet presAssocID="{B7949491-E45B-4F08-B172-E4D74B9221B9}" presName="linear" presStyleCnt="0">
        <dgm:presLayoutVars>
          <dgm:animLvl val="lvl"/>
          <dgm:resizeHandles val="exact"/>
        </dgm:presLayoutVars>
      </dgm:prSet>
      <dgm:spPr/>
    </dgm:pt>
    <dgm:pt modelId="{9DDD56E4-586F-4D44-88C5-3FF1B08B7C1E}" type="pres">
      <dgm:prSet presAssocID="{98CF33A0-48D4-4286-B5FE-C835B13556A7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46FBBF7A-F62B-48DE-99AB-6CC7997606C9}" type="pres">
      <dgm:prSet presAssocID="{98CF33A0-48D4-4286-B5FE-C835B13556A7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4A983A19-F9FD-4E0E-B06B-B23EDEE025E9}" srcId="{B7949491-E45B-4F08-B172-E4D74B9221B9}" destId="{98CF33A0-48D4-4286-B5FE-C835B13556A7}" srcOrd="0" destOrd="0" parTransId="{70D69C8E-BC6E-47F4-ADF1-365ACEFB2563}" sibTransId="{2B9E47FF-24FB-4317-ABA9-2BF4857459BA}"/>
    <dgm:cxn modelId="{AAAB7E19-A5E1-4A54-B6FA-B2A512DE35D0}" srcId="{98CF33A0-48D4-4286-B5FE-C835B13556A7}" destId="{BEACB6AC-BABB-4AAA-888E-4ED39836E9D0}" srcOrd="1" destOrd="0" parTransId="{720106E6-C663-4571-A52B-4D91192C8CBC}" sibTransId="{DB4837F6-35D5-4802-ADE1-E3A7759B5E6C}"/>
    <dgm:cxn modelId="{B6E7B233-A99E-4A95-8027-8EAAD9AE836F}" type="presOf" srcId="{BEACB6AC-BABB-4AAA-888E-4ED39836E9D0}" destId="{46FBBF7A-F62B-48DE-99AB-6CC7997606C9}" srcOrd="0" destOrd="1" presId="urn:microsoft.com/office/officeart/2005/8/layout/vList2"/>
    <dgm:cxn modelId="{4A6EE951-8A99-4790-B017-FF0E43BBDDAC}" type="presOf" srcId="{CDD6B43B-8BF0-49E3-BEA7-2EF7B1086743}" destId="{46FBBF7A-F62B-48DE-99AB-6CC7997606C9}" srcOrd="0" destOrd="0" presId="urn:microsoft.com/office/officeart/2005/8/layout/vList2"/>
    <dgm:cxn modelId="{AAC8349D-E344-4262-9A0D-E667B492C596}" type="presOf" srcId="{98CF33A0-48D4-4286-B5FE-C835B13556A7}" destId="{9DDD56E4-586F-4D44-88C5-3FF1B08B7C1E}" srcOrd="0" destOrd="0" presId="urn:microsoft.com/office/officeart/2005/8/layout/vList2"/>
    <dgm:cxn modelId="{D9A68BB3-A1EA-4803-8F12-8CD90ED56FC3}" type="presOf" srcId="{B7949491-E45B-4F08-B172-E4D74B9221B9}" destId="{0B5ECD96-5469-4828-BDC4-8EBFBDDD5C15}" srcOrd="0" destOrd="0" presId="urn:microsoft.com/office/officeart/2005/8/layout/vList2"/>
    <dgm:cxn modelId="{A8708AB7-9535-4C92-9588-BB1D329F873E}" type="presOf" srcId="{A03E5263-5153-4840-A66F-A62ACF01E990}" destId="{46FBBF7A-F62B-48DE-99AB-6CC7997606C9}" srcOrd="0" destOrd="4" presId="urn:microsoft.com/office/officeart/2005/8/layout/vList2"/>
    <dgm:cxn modelId="{7FAFB3C8-A874-400D-836A-F17CBE915F51}" type="presOf" srcId="{DE8DD1A7-B12E-4DAD-9F37-5099826CCE3A}" destId="{46FBBF7A-F62B-48DE-99AB-6CC7997606C9}" srcOrd="0" destOrd="2" presId="urn:microsoft.com/office/officeart/2005/8/layout/vList2"/>
    <dgm:cxn modelId="{60066ADF-807E-4F87-AD45-9FD02BBE5B99}" srcId="{98CF33A0-48D4-4286-B5FE-C835B13556A7}" destId="{DE8DD1A7-B12E-4DAD-9F37-5099826CCE3A}" srcOrd="2" destOrd="0" parTransId="{58469293-80C6-43F4-B005-C0BB7878FD48}" sibTransId="{0A701421-46A3-4A79-8D8C-51079882518A}"/>
    <dgm:cxn modelId="{BFD3C3E3-EFDA-4E3E-8BF9-E219E75563DA}" type="presOf" srcId="{014B6948-C6D4-4AC6-87B8-AD367D69CE20}" destId="{46FBBF7A-F62B-48DE-99AB-6CC7997606C9}" srcOrd="0" destOrd="3" presId="urn:microsoft.com/office/officeart/2005/8/layout/vList2"/>
    <dgm:cxn modelId="{5EA10EE9-9213-413E-BB88-7191650A6E43}" srcId="{98CF33A0-48D4-4286-B5FE-C835B13556A7}" destId="{CDD6B43B-8BF0-49E3-BEA7-2EF7B1086743}" srcOrd="0" destOrd="0" parTransId="{216583FA-381D-4064-9B2B-FDB40F65CA14}" sibTransId="{97AB9E34-B140-4CB0-B37E-A37EEBB8A293}"/>
    <dgm:cxn modelId="{442FF4E9-4C57-4905-B6A0-93A5C9BC131C}" srcId="{98CF33A0-48D4-4286-B5FE-C835B13556A7}" destId="{A03E5263-5153-4840-A66F-A62ACF01E990}" srcOrd="4" destOrd="0" parTransId="{8280AF05-9127-4026-8D70-7531FD5B13AB}" sibTransId="{3434BEB4-6C6C-4D15-ACA9-F4583613F4E4}"/>
    <dgm:cxn modelId="{1E3494F0-1F0F-4CAB-AFCD-02CF818F12E8}" srcId="{98CF33A0-48D4-4286-B5FE-C835B13556A7}" destId="{014B6948-C6D4-4AC6-87B8-AD367D69CE20}" srcOrd="3" destOrd="0" parTransId="{DB33D845-265D-4979-BDC7-B034F05865BB}" sibTransId="{38DD75DD-4AF6-4706-A5AF-3B8D2BA8626D}"/>
    <dgm:cxn modelId="{8A96080F-5BAB-4FEB-A9EE-3461B8814966}" type="presParOf" srcId="{0B5ECD96-5469-4828-BDC4-8EBFBDDD5C15}" destId="{9DDD56E4-586F-4D44-88C5-3FF1B08B7C1E}" srcOrd="0" destOrd="0" presId="urn:microsoft.com/office/officeart/2005/8/layout/vList2"/>
    <dgm:cxn modelId="{93BF9C96-7B3F-43A6-8999-F9F6872EB4AB}" type="presParOf" srcId="{0B5ECD96-5469-4828-BDC4-8EBFBDDD5C15}" destId="{46FBBF7A-F62B-48DE-99AB-6CC7997606C9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2C939E-E24D-46A3-A478-03FD7550D6B8}">
      <dsp:nvSpPr>
        <dsp:cNvPr id="0" name=""/>
        <dsp:cNvSpPr/>
      </dsp:nvSpPr>
      <dsp:spPr>
        <a:xfrm rot="5400000">
          <a:off x="-183620" y="183620"/>
          <a:ext cx="1224136" cy="85689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Terms</a:t>
          </a:r>
        </a:p>
      </dsp:txBody>
      <dsp:txXfrm rot="-5400000">
        <a:off x="1" y="428448"/>
        <a:ext cx="856895" cy="367241"/>
      </dsp:txXfrm>
    </dsp:sp>
    <dsp:sp modelId="{1B242F17-23C5-44A5-8E39-B19E4A30B53A}">
      <dsp:nvSpPr>
        <dsp:cNvPr id="0" name=""/>
        <dsp:cNvSpPr/>
      </dsp:nvSpPr>
      <dsp:spPr>
        <a:xfrm rot="5400000">
          <a:off x="5431203" y="-4574308"/>
          <a:ext cx="795688" cy="99443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200" b="1" i="1" kern="1200" baseline="0" dirty="0">
              <a:latin typeface="+mn-lt"/>
            </a:rPr>
            <a:t>“Climate-neutrality” </a:t>
          </a:r>
          <a:r>
            <a:rPr lang="en-GB" sz="2200" kern="1200" baseline="0" dirty="0">
              <a:latin typeface="+mn-lt"/>
            </a:rPr>
            <a:t>=&gt; net phase-out of all GHG emissions (</a:t>
          </a:r>
          <a:r>
            <a:rPr lang="en-GB" sz="2200" kern="1200" baseline="0" dirty="0" err="1">
              <a:latin typeface="+mn-lt"/>
            </a:rPr>
            <a:t>Höhne</a:t>
          </a:r>
          <a:r>
            <a:rPr lang="en-GB" sz="2200" kern="1200" baseline="0" dirty="0">
              <a:latin typeface="+mn-lt"/>
            </a:rPr>
            <a:t> et al., 2015). </a:t>
          </a:r>
          <a:endParaRPr lang="en-US" sz="2200" kern="1200" dirty="0">
            <a:latin typeface="+mn-lt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200" b="1" i="1" kern="1200" baseline="0">
              <a:latin typeface="+mn-lt"/>
            </a:rPr>
            <a:t>“Carbon neutrality” 	</a:t>
          </a:r>
          <a:r>
            <a:rPr lang="en-GB" sz="2200" kern="1200" baseline="0">
              <a:latin typeface="+mn-lt"/>
            </a:rPr>
            <a:t>=&gt; net zero CO2 emissions. </a:t>
          </a:r>
          <a:endParaRPr lang="en-US" sz="2200" kern="1200">
            <a:latin typeface="+mn-lt"/>
          </a:endParaRPr>
        </a:p>
      </dsp:txBody>
      <dsp:txXfrm rot="-5400000">
        <a:off x="856895" y="38842"/>
        <a:ext cx="9905463" cy="71800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BA9C6F-0F72-4450-9955-5744A030939E}">
      <dsp:nvSpPr>
        <dsp:cNvPr id="0" name=""/>
        <dsp:cNvSpPr/>
      </dsp:nvSpPr>
      <dsp:spPr>
        <a:xfrm>
          <a:off x="0" y="0"/>
          <a:ext cx="732712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2A5DEC-52A1-4274-B65D-67F78E86D37D}">
      <dsp:nvSpPr>
        <dsp:cNvPr id="0" name=""/>
        <dsp:cNvSpPr/>
      </dsp:nvSpPr>
      <dsp:spPr>
        <a:xfrm>
          <a:off x="0" y="0"/>
          <a:ext cx="1465425" cy="50411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200" kern="1200">
              <a:latin typeface="+mn-lt"/>
            </a:rPr>
            <a:t>Επί μέρους στόχοι</a:t>
          </a:r>
          <a:endParaRPr lang="en-US" sz="3200" kern="1200">
            <a:latin typeface="+mn-lt"/>
          </a:endParaRPr>
        </a:p>
      </dsp:txBody>
      <dsp:txXfrm>
        <a:off x="0" y="0"/>
        <a:ext cx="1465425" cy="5041127"/>
      </dsp:txXfrm>
    </dsp:sp>
    <dsp:sp modelId="{43ED1F0A-8AEB-4A69-9E3A-783D12F62179}">
      <dsp:nvSpPr>
        <dsp:cNvPr id="0" name=""/>
        <dsp:cNvSpPr/>
      </dsp:nvSpPr>
      <dsp:spPr>
        <a:xfrm>
          <a:off x="1575332" y="29814"/>
          <a:ext cx="5751796" cy="5962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>
              <a:latin typeface="+mn-lt"/>
            </a:rPr>
            <a:t>Σαφής ορισμός των διαφόρων αερίων (ανανεώσιμων και χαμηλού ανθρακικού περιεχομένου) και των νέων μονάδων (παραγωγής, μετατροπής ενέργειας, αποθήκευσης)</a:t>
          </a:r>
          <a:endParaRPr lang="en-US" sz="1200" kern="1200">
            <a:latin typeface="+mn-lt"/>
          </a:endParaRPr>
        </a:p>
      </dsp:txBody>
      <dsp:txXfrm>
        <a:off x="1575332" y="29814"/>
        <a:ext cx="5751796" cy="596295"/>
      </dsp:txXfrm>
    </dsp:sp>
    <dsp:sp modelId="{AEF3CF6C-7B7E-457C-96A2-F391F6D58585}">
      <dsp:nvSpPr>
        <dsp:cNvPr id="0" name=""/>
        <dsp:cNvSpPr/>
      </dsp:nvSpPr>
      <dsp:spPr>
        <a:xfrm>
          <a:off x="1465425" y="626110"/>
          <a:ext cx="586170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01757A-C150-4E20-B514-ABF66AF7B186}">
      <dsp:nvSpPr>
        <dsp:cNvPr id="0" name=""/>
        <dsp:cNvSpPr/>
      </dsp:nvSpPr>
      <dsp:spPr>
        <a:xfrm>
          <a:off x="1575332" y="655925"/>
          <a:ext cx="5751796" cy="5962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 dirty="0">
              <a:latin typeface="+mn-lt"/>
            </a:rPr>
            <a:t>Αναθεώρηση των κανόνων ασφαλείας και τεχνικών προδιαγραφών σε όλους τους τομείς της εφοδιαστικής αλυσίδας, για την ασφαλή εισαγωγή των νέων αερίων στο σύστημα</a:t>
          </a:r>
          <a:endParaRPr lang="en-US" sz="1200" kern="1200" dirty="0">
            <a:latin typeface="+mn-lt"/>
          </a:endParaRPr>
        </a:p>
      </dsp:txBody>
      <dsp:txXfrm>
        <a:off x="1575332" y="655925"/>
        <a:ext cx="5751796" cy="596295"/>
      </dsp:txXfrm>
    </dsp:sp>
    <dsp:sp modelId="{9CC39556-9BAD-43B7-A305-9259163B5D73}">
      <dsp:nvSpPr>
        <dsp:cNvPr id="0" name=""/>
        <dsp:cNvSpPr/>
      </dsp:nvSpPr>
      <dsp:spPr>
        <a:xfrm>
          <a:off x="1465425" y="1252220"/>
          <a:ext cx="586170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09DDF7-23D7-44C4-9ED3-427CE9120613}">
      <dsp:nvSpPr>
        <dsp:cNvPr id="0" name=""/>
        <dsp:cNvSpPr/>
      </dsp:nvSpPr>
      <dsp:spPr>
        <a:xfrm>
          <a:off x="1575332" y="1282035"/>
          <a:ext cx="5751796" cy="5962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>
              <a:latin typeface="+mn-lt"/>
            </a:rPr>
            <a:t>Ανάπτυξη κανόνων για retrofitting &amp; repurposing συστημάτων μεταφοράς και διανομής φ.α.</a:t>
          </a:r>
          <a:endParaRPr lang="en-US" sz="1200" kern="1200">
            <a:latin typeface="+mn-lt"/>
          </a:endParaRPr>
        </a:p>
      </dsp:txBody>
      <dsp:txXfrm>
        <a:off x="1575332" y="1282035"/>
        <a:ext cx="5751796" cy="596295"/>
      </dsp:txXfrm>
    </dsp:sp>
    <dsp:sp modelId="{EFEF07C7-E1A1-48F0-A3F7-681A4E813AB1}">
      <dsp:nvSpPr>
        <dsp:cNvPr id="0" name=""/>
        <dsp:cNvSpPr/>
      </dsp:nvSpPr>
      <dsp:spPr>
        <a:xfrm>
          <a:off x="1465425" y="1878330"/>
          <a:ext cx="586170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109ABB-0DBD-4E74-BBCA-F6F56E46DBC0}">
      <dsp:nvSpPr>
        <dsp:cNvPr id="0" name=""/>
        <dsp:cNvSpPr/>
      </dsp:nvSpPr>
      <dsp:spPr>
        <a:xfrm>
          <a:off x="1575332" y="1908145"/>
          <a:ext cx="5751796" cy="5962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>
              <a:latin typeface="+mn-lt"/>
            </a:rPr>
            <a:t>Εφαρμογή συνολικού πλαισίου για ανάπτυξη νέων υποδομών μεταφοράς Η2 (no regret approach) με βάση την προβλεπόμενη ζήτηση, τους κανόνες διαχωρισμού ιδιοκτησίας και της πρόσβασης τρίτων</a:t>
          </a:r>
          <a:endParaRPr lang="en-US" sz="1200" kern="1200">
            <a:latin typeface="+mn-lt"/>
          </a:endParaRPr>
        </a:p>
      </dsp:txBody>
      <dsp:txXfrm>
        <a:off x="1575332" y="1908145"/>
        <a:ext cx="5751796" cy="596295"/>
      </dsp:txXfrm>
    </dsp:sp>
    <dsp:sp modelId="{02B365C0-ED46-4BD6-8D4D-2857F561F3D2}">
      <dsp:nvSpPr>
        <dsp:cNvPr id="0" name=""/>
        <dsp:cNvSpPr/>
      </dsp:nvSpPr>
      <dsp:spPr>
        <a:xfrm>
          <a:off x="1465425" y="2504441"/>
          <a:ext cx="586170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AEC0F2-3BD4-48B9-93F6-C34767021409}">
      <dsp:nvSpPr>
        <dsp:cNvPr id="0" name=""/>
        <dsp:cNvSpPr/>
      </dsp:nvSpPr>
      <dsp:spPr>
        <a:xfrm>
          <a:off x="1575332" y="2534256"/>
          <a:ext cx="5751796" cy="5962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>
              <a:latin typeface="+mn-lt"/>
            </a:rPr>
            <a:t>Αποσαφήνιση του ρόλου των μονάδων αποθήκευσης (πχ P2Χ), ιδίως στην εξισορρόπηση του συστήματος</a:t>
          </a:r>
          <a:endParaRPr lang="en-US" sz="1200" kern="1200">
            <a:latin typeface="+mn-lt"/>
          </a:endParaRPr>
        </a:p>
      </dsp:txBody>
      <dsp:txXfrm>
        <a:off x="1575332" y="2534256"/>
        <a:ext cx="5751796" cy="596295"/>
      </dsp:txXfrm>
    </dsp:sp>
    <dsp:sp modelId="{C19F6C18-8CC1-45E6-BD32-652670C46CBF}">
      <dsp:nvSpPr>
        <dsp:cNvPr id="0" name=""/>
        <dsp:cNvSpPr/>
      </dsp:nvSpPr>
      <dsp:spPr>
        <a:xfrm>
          <a:off x="1465425" y="3130551"/>
          <a:ext cx="586170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0B1DFE-C683-4BA2-970A-CC60B5206E6D}">
      <dsp:nvSpPr>
        <dsp:cNvPr id="0" name=""/>
        <dsp:cNvSpPr/>
      </dsp:nvSpPr>
      <dsp:spPr>
        <a:xfrm>
          <a:off x="1575332" y="3160366"/>
          <a:ext cx="5751796" cy="5962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>
              <a:latin typeface="+mn-lt"/>
            </a:rPr>
            <a:t>Επέκταση του Μηχανισμού Εγγυήσεων Προέλευσης και στα νέα αέρια για την σχετική πιστοποίησή τους</a:t>
          </a:r>
          <a:endParaRPr lang="en-US" sz="1200" kern="1200">
            <a:latin typeface="+mn-lt"/>
          </a:endParaRPr>
        </a:p>
      </dsp:txBody>
      <dsp:txXfrm>
        <a:off x="1575332" y="3160366"/>
        <a:ext cx="5751796" cy="596295"/>
      </dsp:txXfrm>
    </dsp:sp>
    <dsp:sp modelId="{D88F149F-7618-47CD-AB1B-5001021BB514}">
      <dsp:nvSpPr>
        <dsp:cNvPr id="0" name=""/>
        <dsp:cNvSpPr/>
      </dsp:nvSpPr>
      <dsp:spPr>
        <a:xfrm>
          <a:off x="1465425" y="3756661"/>
          <a:ext cx="586170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55F7F5-95B8-4C55-96F6-56DB07C54B25}">
      <dsp:nvSpPr>
        <dsp:cNvPr id="0" name=""/>
        <dsp:cNvSpPr/>
      </dsp:nvSpPr>
      <dsp:spPr>
        <a:xfrm>
          <a:off x="1575332" y="3786476"/>
          <a:ext cx="5751796" cy="5962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>
              <a:latin typeface="+mn-lt"/>
            </a:rPr>
            <a:t>Εκπόνηση κοινών πλάνων ανάπτυξης των Διαχ/στων Διανομής και Μεταφοράς φ.α. – Σταδιακή σύζευξη και των τομέων ΗΕ και φ.α. </a:t>
          </a:r>
          <a:endParaRPr lang="en-US" sz="1200" kern="1200">
            <a:latin typeface="+mn-lt"/>
          </a:endParaRPr>
        </a:p>
      </dsp:txBody>
      <dsp:txXfrm>
        <a:off x="1575332" y="3786476"/>
        <a:ext cx="5751796" cy="596295"/>
      </dsp:txXfrm>
    </dsp:sp>
    <dsp:sp modelId="{7DE23B67-3E18-4337-A3D3-33282EDC8F69}">
      <dsp:nvSpPr>
        <dsp:cNvPr id="0" name=""/>
        <dsp:cNvSpPr/>
      </dsp:nvSpPr>
      <dsp:spPr>
        <a:xfrm>
          <a:off x="1465425" y="4382772"/>
          <a:ext cx="586170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98D3BC-451B-4E56-A5B5-F73B992A1384}">
      <dsp:nvSpPr>
        <dsp:cNvPr id="0" name=""/>
        <dsp:cNvSpPr/>
      </dsp:nvSpPr>
      <dsp:spPr>
        <a:xfrm>
          <a:off x="1575332" y="4412586"/>
          <a:ext cx="5751796" cy="5962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>
              <a:latin typeface="+mn-lt"/>
            </a:rPr>
            <a:t>Επέκταση πρατηρίων CNG+Η2 (και για μεσαίας ή μεγάλης κλίμακας οχήματα) καθώς και εγκ/σεων ανεφοδιασμού πλοίων σε λιμάνια </a:t>
          </a:r>
          <a:endParaRPr lang="en-US" sz="1200" kern="1200">
            <a:latin typeface="+mn-lt"/>
          </a:endParaRPr>
        </a:p>
      </dsp:txBody>
      <dsp:txXfrm>
        <a:off x="1575332" y="4412586"/>
        <a:ext cx="5751796" cy="596295"/>
      </dsp:txXfrm>
    </dsp:sp>
    <dsp:sp modelId="{87D8BAF6-AD28-49DD-9D41-A1342E33898C}">
      <dsp:nvSpPr>
        <dsp:cNvPr id="0" name=""/>
        <dsp:cNvSpPr/>
      </dsp:nvSpPr>
      <dsp:spPr>
        <a:xfrm>
          <a:off x="1465425" y="5008882"/>
          <a:ext cx="586170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A95C16-DE41-4C12-81E6-7A3F9922C9F5}">
      <dsp:nvSpPr>
        <dsp:cNvPr id="0" name=""/>
        <dsp:cNvSpPr/>
      </dsp:nvSpPr>
      <dsp:spPr>
        <a:xfrm rot="5400000">
          <a:off x="-215605" y="166315"/>
          <a:ext cx="1777559" cy="14484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i="1" kern="1200" dirty="0"/>
            <a:t>Targets</a:t>
          </a:r>
          <a:endParaRPr lang="en-US" sz="2400" b="1" i="1" kern="1200" dirty="0"/>
        </a:p>
      </dsp:txBody>
      <dsp:txXfrm rot="-5400000">
        <a:off x="-51027" y="725939"/>
        <a:ext cx="1448404" cy="329155"/>
      </dsp:txXfrm>
    </dsp:sp>
    <dsp:sp modelId="{FC655ABD-890D-4877-901E-AA05C89CAB5C}">
      <dsp:nvSpPr>
        <dsp:cNvPr id="0" name=""/>
        <dsp:cNvSpPr/>
      </dsp:nvSpPr>
      <dsp:spPr>
        <a:xfrm rot="5400000">
          <a:off x="5531457" y="-4234398"/>
          <a:ext cx="1156020" cy="96282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200" b="1" i="1" kern="1200" baseline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orbel" panose="020B0503020204020204"/>
              <a:ea typeface="+mn-ea"/>
              <a:cs typeface="+mn-cs"/>
            </a:rPr>
            <a:t>Pillars: </a:t>
          </a:r>
          <a:r>
            <a:rPr lang="en-GB" sz="2200" b="0" i="1" kern="1200" baseline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orbel" panose="020B0503020204020204"/>
              <a:ea typeface="+mn-ea"/>
              <a:cs typeface="+mn-cs"/>
            </a:rPr>
            <a:t>Energy Efficiency, Renewables, Carbon pricing</a:t>
          </a:r>
          <a:endParaRPr lang="en-US" sz="2200" b="0" i="1" kern="1200" baseline="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orbel" panose="020B0503020204020204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200" b="1" i="1" kern="1200" baseline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orbel" panose="020B0503020204020204"/>
              <a:ea typeface="+mn-ea"/>
              <a:cs typeface="+mn-cs"/>
            </a:rPr>
            <a:t>2030: </a:t>
          </a:r>
          <a:r>
            <a:rPr lang="en-GB" sz="2200" b="0" i="1" kern="1200" baseline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orbel" panose="020B0503020204020204"/>
              <a:ea typeface="+mn-ea"/>
              <a:cs typeface="+mn-cs"/>
            </a:rPr>
            <a:t>-55% GHG, 40% RES (RES-E &gt; 60%), -40% Energy use</a:t>
          </a:r>
          <a:endParaRPr lang="en-US" sz="2200" b="0" i="1" kern="1200" baseline="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orbel" panose="020B0503020204020204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200" b="1" i="1" kern="1200" baseline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orbel" panose="020B0503020204020204"/>
              <a:ea typeface="+mn-ea"/>
              <a:cs typeface="+mn-cs"/>
            </a:rPr>
            <a:t>2050: </a:t>
          </a:r>
          <a:r>
            <a:rPr lang="en-GB" sz="2200" b="0" i="1" kern="1200" baseline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orbel" panose="020B0503020204020204"/>
              <a:ea typeface="+mn-ea"/>
              <a:cs typeface="+mn-cs"/>
            </a:rPr>
            <a:t>Net zero GHG emissions</a:t>
          </a:r>
          <a:endParaRPr lang="en-US" sz="2200" b="0" i="1" kern="1200" baseline="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orbel" panose="020B0503020204020204"/>
            <a:ea typeface="+mn-ea"/>
            <a:cs typeface="+mn-cs"/>
          </a:endParaRPr>
        </a:p>
      </dsp:txBody>
      <dsp:txXfrm rot="-5400000">
        <a:off x="1295320" y="58171"/>
        <a:ext cx="9571863" cy="104315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2C939E-E24D-46A3-A478-03FD7550D6B8}">
      <dsp:nvSpPr>
        <dsp:cNvPr id="0" name=""/>
        <dsp:cNvSpPr/>
      </dsp:nvSpPr>
      <dsp:spPr>
        <a:xfrm rot="5400000">
          <a:off x="-240746" y="962935"/>
          <a:ext cx="2311728" cy="204226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b="1" i="1" kern="1200" baseline="0" dirty="0"/>
            <a:t>Strategy</a:t>
          </a:r>
          <a:endParaRPr lang="en-US" sz="3200" kern="1200" dirty="0"/>
        </a:p>
      </dsp:txBody>
      <dsp:txXfrm rot="-5400000">
        <a:off x="-106012" y="1849333"/>
        <a:ext cx="2042261" cy="269467"/>
      </dsp:txXfrm>
    </dsp:sp>
    <dsp:sp modelId="{1B242F17-23C5-44A5-8E39-B19E4A30B53A}">
      <dsp:nvSpPr>
        <dsp:cNvPr id="0" name=""/>
        <dsp:cNvSpPr/>
      </dsp:nvSpPr>
      <dsp:spPr>
        <a:xfrm rot="5400000">
          <a:off x="4896414" y="-3140635"/>
          <a:ext cx="3126017" cy="947040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b="1" i="1" kern="1200" baseline="0" dirty="0"/>
            <a:t>Decarbonise Power Generation</a:t>
          </a:r>
          <a:r>
            <a:rPr lang="en-GB" sz="1800" kern="1200" baseline="0" dirty="0"/>
            <a:t> =&gt; Renewables +Storage, mainly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b="1" i="1" kern="1200" baseline="0" dirty="0"/>
            <a:t>Electricity as a zero carbon carrier in transport and heat	</a:t>
          </a:r>
          <a:r>
            <a:rPr lang="en-GB" sz="1800" kern="1200" baseline="0" dirty="0"/>
            <a:t>=&gt; electrification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b="1" kern="1200" baseline="0" dirty="0">
              <a:solidFill>
                <a:srgbClr val="FF0000"/>
              </a:solidFill>
            </a:rPr>
            <a:t>Produce</a:t>
          </a:r>
          <a:r>
            <a:rPr lang="en-GB" sz="1800" kern="1200" baseline="0" dirty="0"/>
            <a:t> </a:t>
          </a:r>
          <a:r>
            <a:rPr lang="en-GB" sz="1800" b="1" i="1" kern="1200" baseline="0" dirty="0"/>
            <a:t>green (carbon-neutral) gaseous and liquid fuels </a:t>
          </a:r>
          <a:r>
            <a:rPr lang="en-GB" sz="1800" b="0" i="1" kern="1200" baseline="0" dirty="0"/>
            <a:t>=&gt;</a:t>
          </a:r>
          <a:r>
            <a:rPr lang="en-GB" sz="1800" b="0" i="0" kern="1200" baseline="0" dirty="0"/>
            <a:t> where electrification not possible</a:t>
          </a:r>
          <a:r>
            <a:rPr lang="en-GB" sz="1800" b="1" i="1" kern="1200" baseline="0" dirty="0"/>
            <a:t> </a:t>
          </a:r>
          <a:endParaRPr lang="en-US" sz="1800" b="1" i="1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en-US" sz="1800" b="1" i="1" kern="1200" dirty="0"/>
            <a:t>Biomass origin (limited potential)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en-US" sz="1800" b="1" i="1" kern="1200" dirty="0"/>
            <a:t>Electricity origin: Hydrogen from renewables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en-US" sz="1800" b="1" i="1" kern="1200" dirty="0"/>
            <a:t>CO2 from biogenic and air capture origins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en-US" sz="1800" b="1" i="1" kern="1200" dirty="0"/>
            <a:t>Fossils origin: Requires underground storage of CO2 (unavailable) otherwise not climate neutral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1" i="1" kern="1200" dirty="0"/>
            <a:t>Optimize overall efficiency to avoid excessive increase in electricity challenged by RES potential!</a:t>
          </a:r>
        </a:p>
      </dsp:txBody>
      <dsp:txXfrm rot="-5400000">
        <a:off x="1724222" y="184157"/>
        <a:ext cx="9317801" cy="282081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00F551-FF4F-49B8-AD6A-C1AE965C611B}">
      <dsp:nvSpPr>
        <dsp:cNvPr id="0" name=""/>
        <dsp:cNvSpPr/>
      </dsp:nvSpPr>
      <dsp:spPr>
        <a:xfrm rot="5400000">
          <a:off x="-202537" y="364653"/>
          <a:ext cx="1298818" cy="950576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baseline="0" dirty="0"/>
            <a:t>Demand-push strategy</a:t>
          </a:r>
          <a:endParaRPr lang="en-US" sz="1200" b="1" kern="1200" dirty="0"/>
        </a:p>
      </dsp:txBody>
      <dsp:txXfrm rot="-5400000">
        <a:off x="-28416" y="665820"/>
        <a:ext cx="950576" cy="348242"/>
      </dsp:txXfrm>
    </dsp:sp>
    <dsp:sp modelId="{CE4A80B1-BC72-426A-8FCF-AC33545EE45B}">
      <dsp:nvSpPr>
        <dsp:cNvPr id="0" name=""/>
        <dsp:cNvSpPr/>
      </dsp:nvSpPr>
      <dsp:spPr>
        <a:xfrm rot="5400000">
          <a:off x="2463973" y="-1525334"/>
          <a:ext cx="1151377" cy="427640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baseline="0" dirty="0"/>
            <a:t>Heavy-duty vehicles running on H2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Refineries and ammonia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baseline="0" dirty="0"/>
            <a:t>Quotas in gas blending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baseline="0" dirty="0"/>
            <a:t>Synthetic liquids in aviation and maritime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Industry</a:t>
          </a:r>
        </a:p>
      </dsp:txBody>
      <dsp:txXfrm rot="-5400000">
        <a:off x="901458" y="93387"/>
        <a:ext cx="4220202" cy="1038965"/>
      </dsp:txXfrm>
    </dsp:sp>
    <dsp:sp modelId="{68D27E03-9778-43A1-B88E-99D76AFE5223}">
      <dsp:nvSpPr>
        <dsp:cNvPr id="0" name=""/>
        <dsp:cNvSpPr/>
      </dsp:nvSpPr>
      <dsp:spPr>
        <a:xfrm rot="5400000">
          <a:off x="-166406" y="1502228"/>
          <a:ext cx="1298818" cy="1022837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baseline="0" dirty="0"/>
            <a:t>Infrastructure priorities</a:t>
          </a:r>
          <a:endParaRPr lang="en-US" sz="1200" b="1" kern="1200" dirty="0"/>
        </a:p>
      </dsp:txBody>
      <dsp:txXfrm rot="-5400000">
        <a:off x="-28415" y="1875657"/>
        <a:ext cx="1022837" cy="275981"/>
      </dsp:txXfrm>
    </dsp:sp>
    <dsp:sp modelId="{C6159F26-5D50-4F0A-B209-B67FBF2737AF}">
      <dsp:nvSpPr>
        <dsp:cNvPr id="0" name=""/>
        <dsp:cNvSpPr/>
      </dsp:nvSpPr>
      <dsp:spPr>
        <a:xfrm rot="5400000">
          <a:off x="2608156" y="-351850"/>
          <a:ext cx="935273" cy="427640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baseline="0" dirty="0"/>
            <a:t>Refueling hubs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baseline="0" dirty="0"/>
            <a:t>Storage, compression, liquefaction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baseline="0" dirty="0"/>
            <a:t>(later) distribution networks</a:t>
          </a:r>
          <a:endParaRPr lang="en-GB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baseline="0" dirty="0"/>
            <a:t>(later) industrial applications in selected sectors</a:t>
          </a:r>
          <a:endParaRPr lang="en-US" sz="1400" kern="1200" dirty="0"/>
        </a:p>
      </dsp:txBody>
      <dsp:txXfrm rot="-5400000">
        <a:off x="937589" y="1364373"/>
        <a:ext cx="4230752" cy="843961"/>
      </dsp:txXfrm>
    </dsp:sp>
    <dsp:sp modelId="{14DFB2A7-07A7-4A1C-ABFC-C57DE24D1F8B}">
      <dsp:nvSpPr>
        <dsp:cNvPr id="0" name=""/>
        <dsp:cNvSpPr/>
      </dsp:nvSpPr>
      <dsp:spPr>
        <a:xfrm rot="5400000">
          <a:off x="-183094" y="2896136"/>
          <a:ext cx="1298818" cy="989461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baseline="0" dirty="0"/>
            <a:t>Economic incentives</a:t>
          </a:r>
          <a:endParaRPr lang="en-US" sz="1200" b="1" kern="1200" dirty="0"/>
        </a:p>
      </dsp:txBody>
      <dsp:txXfrm rot="-5400000">
        <a:off x="-28415" y="3236189"/>
        <a:ext cx="989461" cy="309357"/>
      </dsp:txXfrm>
    </dsp:sp>
    <dsp:sp modelId="{E74EAE2D-930C-4A2A-B5FE-C46CA3D7665B}">
      <dsp:nvSpPr>
        <dsp:cNvPr id="0" name=""/>
        <dsp:cNvSpPr/>
      </dsp:nvSpPr>
      <dsp:spPr>
        <a:xfrm rot="5400000">
          <a:off x="2387953" y="1025370"/>
          <a:ext cx="1342303" cy="427640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baseline="0" dirty="0"/>
            <a:t>Demonstration projects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baseline="0" dirty="0"/>
            <a:t>Subsidies for transport vehicles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Refueling, distribution and storage infrastructure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baseline="0" dirty="0"/>
            <a:t>Premium subsidy to facilitate blending in gas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baseline="0" dirty="0"/>
            <a:t>Subsidy to eligible bilateral supply contracts</a:t>
          </a:r>
          <a:endParaRPr lang="en-US" sz="1400" kern="1200" dirty="0"/>
        </a:p>
      </dsp:txBody>
      <dsp:txXfrm rot="-5400000">
        <a:off x="920901" y="2557948"/>
        <a:ext cx="4210882" cy="121125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CE2B0F-A09A-4D25-BBB3-D3342B3B701E}">
      <dsp:nvSpPr>
        <dsp:cNvPr id="0" name=""/>
        <dsp:cNvSpPr/>
      </dsp:nvSpPr>
      <dsp:spPr>
        <a:xfrm>
          <a:off x="0" y="28943"/>
          <a:ext cx="4802009" cy="4032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schemeClr val="bg1"/>
              </a:solidFill>
            </a:rPr>
            <a:t>RFNBO: Renewable Fuels of non Biological Origin</a:t>
          </a:r>
        </a:p>
      </dsp:txBody>
      <dsp:txXfrm>
        <a:off x="0" y="28943"/>
        <a:ext cx="4802009" cy="403200"/>
      </dsp:txXfrm>
    </dsp:sp>
    <dsp:sp modelId="{73776883-37BA-46E2-804E-BF5764673334}">
      <dsp:nvSpPr>
        <dsp:cNvPr id="0" name=""/>
        <dsp:cNvSpPr/>
      </dsp:nvSpPr>
      <dsp:spPr>
        <a:xfrm>
          <a:off x="0" y="434010"/>
          <a:ext cx="4802009" cy="1076039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To be promoted and regulated in the forthcoming RED-III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baseline="0" dirty="0"/>
            <a:t>Eligible for state aid and support schemes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Certificates or origin is fundamental – additionality principle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Count in RES-shares used as targets to monitor policy</a:t>
          </a:r>
        </a:p>
      </dsp:txBody>
      <dsp:txXfrm>
        <a:off x="0" y="434010"/>
        <a:ext cx="4802009" cy="107603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7FBE37-BEB2-4BCA-BF1D-AD0E3BE08F2B}">
      <dsp:nvSpPr>
        <dsp:cNvPr id="0" name=""/>
        <dsp:cNvSpPr/>
      </dsp:nvSpPr>
      <dsp:spPr>
        <a:xfrm>
          <a:off x="0" y="15899"/>
          <a:ext cx="6529346" cy="4118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/>
            <a:t>Ανάπτυξη αλυσίδων αξίας για υδρογόνο και ανανεώσιμα αέρια στην Ελλάδα</a:t>
          </a:r>
          <a:endParaRPr lang="en-US" sz="1200" kern="1200"/>
        </a:p>
      </dsp:txBody>
      <dsp:txXfrm>
        <a:off x="20104" y="36003"/>
        <a:ext cx="6489138" cy="371632"/>
      </dsp:txXfrm>
    </dsp:sp>
    <dsp:sp modelId="{B964B1AC-DD89-45B6-89DD-01DCABE09B4F}">
      <dsp:nvSpPr>
        <dsp:cNvPr id="0" name=""/>
        <dsp:cNvSpPr/>
      </dsp:nvSpPr>
      <dsp:spPr>
        <a:xfrm>
          <a:off x="0" y="491099"/>
          <a:ext cx="6529346" cy="4118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 dirty="0"/>
            <a:t>1. Τομείς που σήμερα παράγουν Η2 – διυλιστήρια, αμμωνία</a:t>
          </a:r>
          <a:endParaRPr lang="en-US" sz="1200" kern="1200" dirty="0"/>
        </a:p>
      </dsp:txBody>
      <dsp:txXfrm>
        <a:off x="20104" y="511203"/>
        <a:ext cx="6489138" cy="371632"/>
      </dsp:txXfrm>
    </dsp:sp>
    <dsp:sp modelId="{9B783C61-F5D9-45FE-BA60-2B1E48F25637}">
      <dsp:nvSpPr>
        <dsp:cNvPr id="0" name=""/>
        <dsp:cNvSpPr/>
      </dsp:nvSpPr>
      <dsp:spPr>
        <a:xfrm>
          <a:off x="0" y="902939"/>
          <a:ext cx="6529346" cy="1320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7307" tIns="15240" rIns="85344" bIns="1524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200" kern="1200"/>
            <a:t>Πράσινο Η2 από ηλεκτρόλυση – 2 έργα των </a:t>
          </a:r>
          <a:r>
            <a:rPr lang="en-US" sz="1200" kern="1200"/>
            <a:t>10 MW – RES/PPA – </a:t>
          </a:r>
          <a:r>
            <a:rPr lang="el-GR" sz="1200" kern="1200"/>
            <a:t>προοπτική </a:t>
          </a:r>
          <a:r>
            <a:rPr lang="en-US" sz="1200" kern="1200"/>
            <a:t>xGW</a:t>
          </a:r>
          <a:r>
            <a:rPr lang="el-GR" sz="1200" kern="1200"/>
            <a:t> </a:t>
          </a:r>
          <a:r>
            <a:rPr lang="el-GR" sz="1200" kern="1200">
              <a:sym typeface="Wingdings" panose="05000000000000000000" pitchFamily="2" charset="2"/>
            </a:rPr>
            <a:t></a:t>
          </a:r>
          <a:r>
            <a:rPr lang="el-GR" sz="1200" kern="1200"/>
            <a:t> Σήμερα ακριβό αλλά προοπτική μείωσης του κόστους </a:t>
          </a:r>
          <a:endParaRPr lang="en-U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200" kern="1200"/>
            <a:t>Μπλε υδρογόνο από ορυκτό μεθάνιο και νάφθα με προοπτική δέσμευσης </a:t>
          </a:r>
          <a:r>
            <a:rPr lang="en-US" sz="1200" kern="1200"/>
            <a:t>CO2, </a:t>
          </a:r>
          <a:r>
            <a:rPr lang="el-GR" sz="1200" kern="1200"/>
            <a:t>μεταφοράς με πλοίο σε υγρή μορφή προς υπόγεια αποθήκευση στην Ιταλία ή στον Πρίνο </a:t>
          </a:r>
          <a:r>
            <a:rPr lang="el-GR" sz="1200" kern="1200">
              <a:sym typeface="Wingdings" panose="05000000000000000000" pitchFamily="2" charset="2"/>
            </a:rPr>
            <a:t></a:t>
          </a:r>
          <a:r>
            <a:rPr lang="el-GR" sz="1200" kern="1200"/>
            <a:t> Σημαντική αβεβαιότητα σχετικά με την αποθήκευση και το κόστος</a:t>
          </a:r>
          <a:endParaRPr lang="en-U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200" kern="1200"/>
            <a:t>Break even </a:t>
          </a:r>
          <a:r>
            <a:rPr lang="el-GR" sz="1200" kern="1200"/>
            <a:t>για </a:t>
          </a:r>
          <a:r>
            <a:rPr lang="en-US" sz="1200" kern="1200"/>
            <a:t>ETS Carbon price &gt; 100</a:t>
          </a:r>
          <a:r>
            <a:rPr lang="el-GR" sz="1200" kern="1200"/>
            <a:t>€</a:t>
          </a:r>
          <a:r>
            <a:rPr lang="en-US" sz="1200" kern="1200"/>
            <a:t>/tCO2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200" kern="1200"/>
            <a:t>Σταθμοί αποθήκευσης και ανεφοδιασμού Η2</a:t>
          </a:r>
          <a:endParaRPr lang="en-US" sz="1200" kern="1200"/>
        </a:p>
      </dsp:txBody>
      <dsp:txXfrm>
        <a:off x="0" y="902939"/>
        <a:ext cx="6529346" cy="1320660"/>
      </dsp:txXfrm>
    </dsp:sp>
    <dsp:sp modelId="{6D56689B-5BA4-42EB-9B56-FD51689E53E4}">
      <dsp:nvSpPr>
        <dsp:cNvPr id="0" name=""/>
        <dsp:cNvSpPr/>
      </dsp:nvSpPr>
      <dsp:spPr>
        <a:xfrm>
          <a:off x="0" y="2223599"/>
          <a:ext cx="6529346" cy="41184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/>
            <a:t>2. Μεταφορές – </a:t>
          </a:r>
          <a:r>
            <a:rPr lang="en-US" sz="1200" kern="1200"/>
            <a:t>Hubs </a:t>
          </a:r>
          <a:r>
            <a:rPr lang="el-GR" sz="1200" kern="1200"/>
            <a:t>ανεφοδιασμού – Προστιθέμενη αξία και στην κατασκευή οχημάτων</a:t>
          </a:r>
          <a:endParaRPr lang="en-US" sz="1200" kern="1200"/>
        </a:p>
      </dsp:txBody>
      <dsp:txXfrm>
        <a:off x="20104" y="2243703"/>
        <a:ext cx="6489138" cy="371632"/>
      </dsp:txXfrm>
    </dsp:sp>
    <dsp:sp modelId="{8E88BE4C-2BD2-45DB-BDE6-9F02F9FB2298}">
      <dsp:nvSpPr>
        <dsp:cNvPr id="0" name=""/>
        <dsp:cNvSpPr/>
      </dsp:nvSpPr>
      <dsp:spPr>
        <a:xfrm>
          <a:off x="0" y="2635439"/>
          <a:ext cx="6529346" cy="1024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7307" tIns="15240" rIns="85344" bIns="1524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200" kern="1200"/>
            <a:t>Λεωφορεία </a:t>
          </a:r>
          <a:endParaRPr lang="en-U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200" kern="1200"/>
            <a:t>Φορτηγά διανομής, βαρέα φορτηγά και ειδικά οχήματα</a:t>
          </a:r>
          <a:endParaRPr lang="en-U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200" kern="1200"/>
            <a:t>Τρένα (ΤΡΑΙΝΟΣΕ </a:t>
          </a:r>
          <a:r>
            <a:rPr lang="en-US" sz="1200" kern="1200"/>
            <a:t>project)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200" kern="1200"/>
            <a:t>Επιβατηγό-οχηματαγωγό πλοίο με Η2 ή αμμωνία για τοπικές γραμμές</a:t>
          </a:r>
          <a:endParaRPr lang="en-U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200" kern="1200"/>
            <a:t>Λιμάνια με υποδομές για Η2</a:t>
          </a:r>
          <a:r>
            <a:rPr lang="en-US" sz="1200" kern="1200"/>
            <a:t> </a:t>
          </a:r>
          <a:r>
            <a:rPr lang="el-GR" sz="1200" kern="1200"/>
            <a:t>και εναλλακτικά καύσιμα </a:t>
          </a:r>
          <a:r>
            <a:rPr lang="en-US" sz="1200" kern="1200"/>
            <a:t>bunkering</a:t>
          </a:r>
        </a:p>
      </dsp:txBody>
      <dsp:txXfrm>
        <a:off x="0" y="2635439"/>
        <a:ext cx="6529346" cy="1024650"/>
      </dsp:txXfrm>
    </dsp:sp>
    <dsp:sp modelId="{5327772E-6359-468F-9D1E-50C1ACD4AC8E}">
      <dsp:nvSpPr>
        <dsp:cNvPr id="0" name=""/>
        <dsp:cNvSpPr/>
      </dsp:nvSpPr>
      <dsp:spPr>
        <a:xfrm>
          <a:off x="0" y="3660089"/>
          <a:ext cx="6529346" cy="4118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/>
            <a:t>3. Ανάμειξη ανανεώσιμων αερίων και υδρογόνου στα δίκτυα διανομής αερίου</a:t>
          </a:r>
          <a:endParaRPr lang="en-US" sz="1200" kern="1200"/>
        </a:p>
      </dsp:txBody>
      <dsp:txXfrm>
        <a:off x="20104" y="3680193"/>
        <a:ext cx="6489138" cy="371632"/>
      </dsp:txXfrm>
    </dsp:sp>
    <dsp:sp modelId="{EFC37900-C2EF-4156-B0AE-A1435EFBFFA5}">
      <dsp:nvSpPr>
        <dsp:cNvPr id="0" name=""/>
        <dsp:cNvSpPr/>
      </dsp:nvSpPr>
      <dsp:spPr>
        <a:xfrm>
          <a:off x="0" y="4135289"/>
          <a:ext cx="6529346" cy="41184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/>
            <a:t>4. Εποχιακή αποθήκευση ηλεκτρικής ενέργειας</a:t>
          </a:r>
          <a:endParaRPr lang="en-US" sz="1200" kern="1200"/>
        </a:p>
      </dsp:txBody>
      <dsp:txXfrm>
        <a:off x="20104" y="4155393"/>
        <a:ext cx="6489138" cy="371632"/>
      </dsp:txXfrm>
    </dsp:sp>
    <dsp:sp modelId="{1DD1EC9A-F0D6-456E-9865-9E9D02223FBA}">
      <dsp:nvSpPr>
        <dsp:cNvPr id="0" name=""/>
        <dsp:cNvSpPr/>
      </dsp:nvSpPr>
      <dsp:spPr>
        <a:xfrm>
          <a:off x="0" y="4610489"/>
          <a:ext cx="6529346" cy="4118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/>
            <a:t>5. Βιομηχανικές χρήσεις υδρογόνου</a:t>
          </a:r>
          <a:endParaRPr lang="en-US" sz="1200" kern="1200"/>
        </a:p>
      </dsp:txBody>
      <dsp:txXfrm>
        <a:off x="20104" y="4630593"/>
        <a:ext cx="6489138" cy="371632"/>
      </dsp:txXfrm>
    </dsp:sp>
    <dsp:sp modelId="{AF72B0BF-5472-4869-9804-1F40E6614C6B}">
      <dsp:nvSpPr>
        <dsp:cNvPr id="0" name=""/>
        <dsp:cNvSpPr/>
      </dsp:nvSpPr>
      <dsp:spPr>
        <a:xfrm>
          <a:off x="0" y="5085689"/>
          <a:ext cx="6529346" cy="4118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/>
            <a:t>6. Έρευνα καινοτομία </a:t>
          </a:r>
          <a:r>
            <a:rPr lang="el-GR" sz="1200" kern="1200">
              <a:sym typeface="Wingdings" panose="05000000000000000000" pitchFamily="2" charset="2"/>
            </a:rPr>
            <a:t></a:t>
          </a:r>
          <a:r>
            <a:rPr lang="el-GR" sz="1200" kern="1200"/>
            <a:t> </a:t>
          </a:r>
          <a:r>
            <a:rPr lang="en-US" sz="1200" kern="1200"/>
            <a:t>Hydrogen Valleys or Technology Hubs</a:t>
          </a:r>
        </a:p>
      </dsp:txBody>
      <dsp:txXfrm>
        <a:off x="20104" y="5105793"/>
        <a:ext cx="6489138" cy="37163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D65CBD-7C23-4DD7-9CD1-F60C29408622}">
      <dsp:nvSpPr>
        <dsp:cNvPr id="0" name=""/>
        <dsp:cNvSpPr/>
      </dsp:nvSpPr>
      <dsp:spPr>
        <a:xfrm>
          <a:off x="0" y="41318"/>
          <a:ext cx="5217380" cy="989820"/>
        </a:xfrm>
        <a:prstGeom prst="roundRect">
          <a:avLst/>
        </a:prstGeom>
        <a:solidFill>
          <a:schemeClr val="accent4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/>
            <a:t>Εγχώρια προστιθέμενη αξία στην παραγωγή και την εφοδιαστική αλυσίδα για το υδρογόνο και τα ανανεώσιμα αέρια</a:t>
          </a:r>
          <a:endParaRPr lang="en-US" sz="1800" kern="1200" dirty="0"/>
        </a:p>
      </dsp:txBody>
      <dsp:txXfrm>
        <a:off x="48319" y="89637"/>
        <a:ext cx="5120742" cy="893182"/>
      </dsp:txXfrm>
    </dsp:sp>
    <dsp:sp modelId="{84649EE8-D664-40F4-ACF7-5FE470203D03}">
      <dsp:nvSpPr>
        <dsp:cNvPr id="0" name=""/>
        <dsp:cNvSpPr/>
      </dsp:nvSpPr>
      <dsp:spPr>
        <a:xfrm>
          <a:off x="0" y="1031138"/>
          <a:ext cx="5217380" cy="3278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652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400" kern="1200"/>
            <a:t>Σχεδίαση / Κατασκευή Εγκαταστάσεων</a:t>
          </a:r>
          <a:endParaRPr lang="en-US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400" kern="1200" dirty="0"/>
            <a:t>Παραγωγή H2 πολύ χαμηλού άνθρακα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400" kern="1200"/>
            <a:t>Βιοαέριο / Βιομεθάνιο (παραγωγή, συνέργεια με ΦΑ)</a:t>
          </a:r>
          <a:endParaRPr lang="en-US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400" kern="1200"/>
            <a:t>Ανάπτυξη και κατασκευή τμημάτων και ολοκληρωμένων κυψελών καυσίμου</a:t>
          </a:r>
          <a:endParaRPr lang="en-US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400" kern="1200"/>
            <a:t>Εναλλακτικοί συμπιεστές υδρογόνου</a:t>
          </a:r>
          <a:endParaRPr lang="en-US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400" kern="1200"/>
            <a:t>Εγκαταστάσεις αποθήκευσης υδρογόνου</a:t>
          </a:r>
          <a:endParaRPr lang="en-US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400" kern="1200"/>
            <a:t>Εγκαταστάσεις τροφοδοσίας καυσίμου οχημάτων</a:t>
          </a:r>
          <a:endParaRPr lang="en-US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400" kern="1200"/>
            <a:t>Σωληνώσεις</a:t>
          </a:r>
          <a:endParaRPr lang="en-US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400" kern="1200"/>
            <a:t>Μετασκευή οχημάτων και πλοίων για κίνηση με Η2</a:t>
          </a:r>
          <a:endParaRPr lang="en-US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400" kern="1200"/>
            <a:t>Βιομηχανικές εφαρμογές</a:t>
          </a:r>
          <a:endParaRPr lang="en-US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400" kern="1200"/>
            <a:t>Υπηρεσίες – Ηλεκτρονικές εφαρμογές (έλεγχος, διαχείριση συστημάτων)</a:t>
          </a:r>
          <a:endParaRPr lang="en-US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400" kern="1200"/>
            <a:t>Έρευνα, καινοτομία και παροχή υπηρεσιών στο εξωτερικό</a:t>
          </a:r>
          <a:endParaRPr lang="en-US" sz="1400" kern="1200"/>
        </a:p>
      </dsp:txBody>
      <dsp:txXfrm>
        <a:off x="0" y="1031138"/>
        <a:ext cx="5217380" cy="327888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6FCB05-46FB-4E62-BD62-11EEFC791802}">
      <dsp:nvSpPr>
        <dsp:cNvPr id="0" name=""/>
        <dsp:cNvSpPr/>
      </dsp:nvSpPr>
      <dsp:spPr>
        <a:xfrm>
          <a:off x="0" y="48727"/>
          <a:ext cx="10515600" cy="3369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 dirty="0"/>
            <a:t>Έργο Δ. Μακεδονίας </a:t>
          </a:r>
          <a:endParaRPr lang="en-US" sz="1400" kern="1200" dirty="0"/>
        </a:p>
      </dsp:txBody>
      <dsp:txXfrm>
        <a:off x="16449" y="65176"/>
        <a:ext cx="10482702" cy="304062"/>
      </dsp:txXfrm>
    </dsp:sp>
    <dsp:sp modelId="{FA59EA17-B424-4727-9B66-1AAFCF2A3446}">
      <dsp:nvSpPr>
        <dsp:cNvPr id="0" name=""/>
        <dsp:cNvSpPr/>
      </dsp:nvSpPr>
      <dsp:spPr>
        <a:xfrm>
          <a:off x="0" y="385687"/>
          <a:ext cx="10515600" cy="670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17780" rIns="99568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400" kern="1200" dirty="0"/>
            <a:t>Παραγωγή και πολλαπλές χρήσεις πράσινου υδρογόνου για έγχυση στο δίκτυο αερίου, αποθήκευση ηλεκτρικής ενέργειας και τροφοδοσία βαρέων και άλλων οχημάτων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400" kern="1200"/>
            <a:t>Project White Dragon</a:t>
          </a:r>
        </a:p>
      </dsp:txBody>
      <dsp:txXfrm>
        <a:off x="0" y="385687"/>
        <a:ext cx="10515600" cy="670680"/>
      </dsp:txXfrm>
    </dsp:sp>
    <dsp:sp modelId="{479623A2-A727-47FB-B336-8268A9C91AAE}">
      <dsp:nvSpPr>
        <dsp:cNvPr id="0" name=""/>
        <dsp:cNvSpPr/>
      </dsp:nvSpPr>
      <dsp:spPr>
        <a:xfrm>
          <a:off x="0" y="1056367"/>
          <a:ext cx="10515600" cy="336960"/>
        </a:xfrm>
        <a:prstGeom prst="roundRect">
          <a:avLst/>
        </a:prstGeom>
        <a:solidFill>
          <a:schemeClr val="accent3">
            <a:hueOff val="2040963"/>
            <a:satOff val="-5804"/>
            <a:lumOff val="-3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/>
            <a:t>Διυλιστήρια, αμμωνία</a:t>
          </a:r>
          <a:endParaRPr lang="en-US" sz="1400" kern="1200"/>
        </a:p>
      </dsp:txBody>
      <dsp:txXfrm>
        <a:off x="16449" y="1072816"/>
        <a:ext cx="10482702" cy="304062"/>
      </dsp:txXfrm>
    </dsp:sp>
    <dsp:sp modelId="{31315B9C-3499-4A9C-AF92-1D9BCB1618BC}">
      <dsp:nvSpPr>
        <dsp:cNvPr id="0" name=""/>
        <dsp:cNvSpPr/>
      </dsp:nvSpPr>
      <dsp:spPr>
        <a:xfrm>
          <a:off x="0" y="1393327"/>
          <a:ext cx="10515600" cy="4750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17780" rIns="99568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400" kern="1200"/>
            <a:t>Και τα δύο διυλιστήρια έχουν έργο σε εξέλιξη για πράσινο και μπλε υδρογόνο</a:t>
          </a:r>
          <a:endParaRPr lang="en-US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400" kern="1200"/>
            <a:t>Εγκαταστάσεις αποθήκευσης και τροφοδοσίας οχημάτων</a:t>
          </a:r>
          <a:endParaRPr lang="en-US" sz="1400" kern="1200"/>
        </a:p>
      </dsp:txBody>
      <dsp:txXfrm>
        <a:off x="0" y="1393327"/>
        <a:ext cx="10515600" cy="475065"/>
      </dsp:txXfrm>
    </dsp:sp>
    <dsp:sp modelId="{4B798204-B43B-48B8-90C6-CEAE280AB55D}">
      <dsp:nvSpPr>
        <dsp:cNvPr id="0" name=""/>
        <dsp:cNvSpPr/>
      </dsp:nvSpPr>
      <dsp:spPr>
        <a:xfrm>
          <a:off x="0" y="1868392"/>
          <a:ext cx="10515600" cy="336960"/>
        </a:xfrm>
        <a:prstGeom prst="roundRect">
          <a:avLst/>
        </a:prstGeom>
        <a:solidFill>
          <a:schemeClr val="accent3">
            <a:hueOff val="4081926"/>
            <a:satOff val="-11607"/>
            <a:lumOff val="-768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/>
            <a:t>Βιομεθάνιο σε δίκτυο φυσικού αερίου	</a:t>
          </a:r>
          <a:endParaRPr lang="en-US" sz="1400" kern="1200"/>
        </a:p>
      </dsp:txBody>
      <dsp:txXfrm>
        <a:off x="16449" y="1884841"/>
        <a:ext cx="10482702" cy="304062"/>
      </dsp:txXfrm>
    </dsp:sp>
    <dsp:sp modelId="{8E2BECED-A768-4133-8E42-A530AE808BCB}">
      <dsp:nvSpPr>
        <dsp:cNvPr id="0" name=""/>
        <dsp:cNvSpPr/>
      </dsp:nvSpPr>
      <dsp:spPr>
        <a:xfrm>
          <a:off x="0" y="2205352"/>
          <a:ext cx="10515600" cy="298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17780" rIns="99568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400" kern="1200"/>
            <a:t>Υποψήφια έργα υπό διερεύνηση</a:t>
          </a:r>
          <a:endParaRPr lang="en-US" sz="1400" kern="1200"/>
        </a:p>
      </dsp:txBody>
      <dsp:txXfrm>
        <a:off x="0" y="2205352"/>
        <a:ext cx="10515600" cy="298080"/>
      </dsp:txXfrm>
    </dsp:sp>
    <dsp:sp modelId="{E759FCBF-E388-46A1-B3F4-A5DCD266617B}">
      <dsp:nvSpPr>
        <dsp:cNvPr id="0" name=""/>
        <dsp:cNvSpPr/>
      </dsp:nvSpPr>
      <dsp:spPr>
        <a:xfrm>
          <a:off x="0" y="2503432"/>
          <a:ext cx="10515600" cy="336960"/>
        </a:xfrm>
        <a:prstGeom prst="roundRect">
          <a:avLst/>
        </a:prstGeom>
        <a:solidFill>
          <a:schemeClr val="accent3">
            <a:hueOff val="6122890"/>
            <a:satOff val="-17411"/>
            <a:lumOff val="-115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/>
            <a:t>Τροφοδοσία οδικών μεταφορών, λεωφορεία και τρένα</a:t>
          </a:r>
          <a:endParaRPr lang="en-US" sz="1400" kern="1200"/>
        </a:p>
      </dsp:txBody>
      <dsp:txXfrm>
        <a:off x="16449" y="2519881"/>
        <a:ext cx="10482702" cy="304062"/>
      </dsp:txXfrm>
    </dsp:sp>
    <dsp:sp modelId="{89B99CF5-8F43-4601-9E8D-58CE71A8FB09}">
      <dsp:nvSpPr>
        <dsp:cNvPr id="0" name=""/>
        <dsp:cNvSpPr/>
      </dsp:nvSpPr>
      <dsp:spPr>
        <a:xfrm>
          <a:off x="0" y="2840392"/>
          <a:ext cx="10515600" cy="7265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17780" rIns="99568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400" kern="1200"/>
            <a:t>Βόρειος άξονας Κρήτης</a:t>
          </a:r>
          <a:endParaRPr lang="en-US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400" kern="1200"/>
            <a:t>Οχήματα στη Βόρεια Ελλάδα</a:t>
          </a:r>
          <a:endParaRPr lang="en-US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400" kern="1200"/>
            <a:t>Οχήματα στην Αττική</a:t>
          </a:r>
          <a:endParaRPr lang="en-US" sz="1400" kern="1200"/>
        </a:p>
      </dsp:txBody>
      <dsp:txXfrm>
        <a:off x="0" y="2840392"/>
        <a:ext cx="10515600" cy="726570"/>
      </dsp:txXfrm>
    </dsp:sp>
    <dsp:sp modelId="{77CA0208-01D3-43FC-9FD8-B7241A389F57}">
      <dsp:nvSpPr>
        <dsp:cNvPr id="0" name=""/>
        <dsp:cNvSpPr/>
      </dsp:nvSpPr>
      <dsp:spPr>
        <a:xfrm>
          <a:off x="0" y="3566962"/>
          <a:ext cx="10515600" cy="336960"/>
        </a:xfrm>
        <a:prstGeom prst="roundRect">
          <a:avLst/>
        </a:prstGeom>
        <a:solidFill>
          <a:schemeClr val="accent3">
            <a:hueOff val="8163853"/>
            <a:satOff val="-23214"/>
            <a:lumOff val="-1537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/>
            <a:t>Τροφοδοσία ναυτιλίας</a:t>
          </a:r>
          <a:endParaRPr lang="en-US" sz="1400" kern="1200"/>
        </a:p>
      </dsp:txBody>
      <dsp:txXfrm>
        <a:off x="16449" y="3583411"/>
        <a:ext cx="10482702" cy="304062"/>
      </dsp:txXfrm>
    </dsp:sp>
    <dsp:sp modelId="{E5816AD5-154C-4158-889F-0F703136D76C}">
      <dsp:nvSpPr>
        <dsp:cNvPr id="0" name=""/>
        <dsp:cNvSpPr/>
      </dsp:nvSpPr>
      <dsp:spPr>
        <a:xfrm>
          <a:off x="0" y="3903922"/>
          <a:ext cx="10515600" cy="4750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17780" rIns="99568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400" kern="1200"/>
            <a:t>Μετατροπή πλοίου κοντινών αποστάσεων</a:t>
          </a:r>
          <a:endParaRPr lang="en-US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400" kern="1200"/>
            <a:t>Λιμενική εγκατάσταση για </a:t>
          </a:r>
          <a:r>
            <a:rPr lang="en-US" sz="1400" kern="1200"/>
            <a:t>shore power (cold ironing)</a:t>
          </a:r>
        </a:p>
      </dsp:txBody>
      <dsp:txXfrm>
        <a:off x="0" y="3903922"/>
        <a:ext cx="10515600" cy="475065"/>
      </dsp:txXfrm>
    </dsp:sp>
    <dsp:sp modelId="{D98A6370-9459-48A1-9D9C-02D905E8FFA7}">
      <dsp:nvSpPr>
        <dsp:cNvPr id="0" name=""/>
        <dsp:cNvSpPr/>
      </dsp:nvSpPr>
      <dsp:spPr>
        <a:xfrm>
          <a:off x="0" y="4378987"/>
          <a:ext cx="10515600" cy="336960"/>
        </a:xfrm>
        <a:prstGeom prst="roundRect">
          <a:avLst/>
        </a:prstGeom>
        <a:solidFill>
          <a:schemeClr val="accent3">
            <a:hueOff val="10204816"/>
            <a:satOff val="-29018"/>
            <a:lumOff val="-1921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/>
            <a:t>Αυτόνομο νησί (?)</a:t>
          </a:r>
          <a:endParaRPr lang="en-US" sz="1400" kern="1200"/>
        </a:p>
      </dsp:txBody>
      <dsp:txXfrm>
        <a:off x="16449" y="4395436"/>
        <a:ext cx="10482702" cy="304062"/>
      </dsp:txXfrm>
    </dsp:sp>
    <dsp:sp modelId="{AD259B0D-3E9B-4710-BCB7-AFD1413A6736}">
      <dsp:nvSpPr>
        <dsp:cNvPr id="0" name=""/>
        <dsp:cNvSpPr/>
      </dsp:nvSpPr>
      <dsp:spPr>
        <a:xfrm>
          <a:off x="0" y="4715947"/>
          <a:ext cx="10515600" cy="4750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17780" rIns="99568" bIns="1778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400" kern="1200"/>
            <a:t>Συνδυασμός με ΑΠΕ και εξηλεκτρισμό</a:t>
          </a:r>
          <a:endParaRPr lang="en-US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400" kern="1200"/>
            <a:t>Αποθήκευση με Η2</a:t>
          </a:r>
          <a:endParaRPr lang="en-US" sz="1400" kern="1200"/>
        </a:p>
      </dsp:txBody>
      <dsp:txXfrm>
        <a:off x="0" y="4715947"/>
        <a:ext cx="10515600" cy="47506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DD56E4-586F-4D44-88C5-3FF1B08B7C1E}">
      <dsp:nvSpPr>
        <dsp:cNvPr id="0" name=""/>
        <dsp:cNvSpPr/>
      </dsp:nvSpPr>
      <dsp:spPr>
        <a:xfrm>
          <a:off x="0" y="190006"/>
          <a:ext cx="3801386" cy="4557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b="1" kern="1200" dirty="0">
              <a:latin typeface="+mn-lt"/>
            </a:rPr>
            <a:t>Περιεχόμενα νομοθεσίας</a:t>
          </a:r>
          <a:endParaRPr lang="en-US" sz="1900" b="1" kern="1200" dirty="0">
            <a:latin typeface="+mn-lt"/>
          </a:endParaRPr>
        </a:p>
      </dsp:txBody>
      <dsp:txXfrm>
        <a:off x="22246" y="212252"/>
        <a:ext cx="3756894" cy="411223"/>
      </dsp:txXfrm>
    </dsp:sp>
    <dsp:sp modelId="{46FBBF7A-F62B-48DE-99AB-6CC7997606C9}">
      <dsp:nvSpPr>
        <dsp:cNvPr id="0" name=""/>
        <dsp:cNvSpPr/>
      </dsp:nvSpPr>
      <dsp:spPr>
        <a:xfrm>
          <a:off x="0" y="645721"/>
          <a:ext cx="3801386" cy="38543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94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500" kern="1200">
              <a:latin typeface="+mn-lt"/>
            </a:rPr>
            <a:t>Τεχνική νομοθεσία για τη χρήση υδρογόνου και ανανεώσιμων αερίων</a:t>
          </a:r>
          <a:endParaRPr lang="en-US" sz="1500" kern="1200">
            <a:latin typeface="+mn-lt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500" kern="1200">
              <a:latin typeface="+mn-lt"/>
            </a:rPr>
            <a:t>Κανονιστική και ρυθμιστική τακτοποίηση υποδομών παραγωγής, εφοδιαστικής αλυσίδας και αποθήκευσης υδρογόνου και αν. αερίων</a:t>
          </a:r>
          <a:endParaRPr lang="en-US" sz="1500" kern="1200">
            <a:latin typeface="+mn-lt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500" kern="1200">
              <a:latin typeface="+mn-lt"/>
            </a:rPr>
            <a:t>Προδιαγραφές και κανονιστική τακτοποίηση μείξης υδρογόνου και ανανεώσιμων αερίων σε δίκτυα φυσικού αερίου</a:t>
          </a:r>
          <a:endParaRPr lang="en-US" sz="1500" kern="1200">
            <a:latin typeface="+mn-lt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500" kern="1200">
              <a:latin typeface="+mn-lt"/>
            </a:rPr>
            <a:t>Κανονιστική και ρυθμιστική σύζευξη τομέων και υποδομών με έμφαση στις υποδομές αερίου και ηλεκτρισμού</a:t>
          </a:r>
          <a:endParaRPr lang="en-US" sz="1500" kern="1200">
            <a:latin typeface="+mn-lt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1500" kern="1200">
              <a:latin typeface="+mn-lt"/>
            </a:rPr>
            <a:t>Επέκταση εγγυήσεων προέλευσης για το υδρογόνο και τα αν. αέρια καθώς και τα κλιματικά ουδέτερα καύσιμα – κίνητρα και θέματα ενισχύσεων</a:t>
          </a:r>
          <a:endParaRPr lang="en-US" sz="1500" kern="1200">
            <a:latin typeface="+mn-lt"/>
          </a:endParaRPr>
        </a:p>
      </dsp:txBody>
      <dsp:txXfrm>
        <a:off x="0" y="645721"/>
        <a:ext cx="3801386" cy="38543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0FB69-A132-4ABE-B6F1-885DAE5C0B47}" type="datetimeFigureOut">
              <a:rPr lang="en-GB" smtClean="0"/>
              <a:t>14/09/2021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151E44-755F-48A3-A455-C66F69CA9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6038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817019"/>
            <a:ext cx="9144000" cy="1223963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47151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0CEF8-DC53-4928-BEB1-78D627832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74C4CC-49A6-4618-AE3C-35468F69E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77AD87-8BC8-4238-9031-F7808D477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/>
              <a:t>14/09/2021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7C84CE-4EAD-4878-993E-55EEC3B00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3B382E-A424-47BC-BA0E-909AC3351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6ADD1-67D1-4DBE-9F13-13AE3ECC0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315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1DC65-D227-4280-A606-7BF536352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8D4D4A-9964-4EAC-8BBD-4E4EE593C9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B2755E-FC40-4589-B3A6-AA4B9960FF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4F569C-216A-4E33-8192-9CB9FEEC9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/>
              <a:t>14/09/2021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79E928-F33D-436B-86F5-4B37D9DE7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A6FA00-174F-4309-ABEC-376DC89FC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6ADD1-67D1-4DBE-9F13-13AE3ECC0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6621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D57A6-38D5-4BD9-87F5-CE2F01858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334681-4D11-4478-A288-A00FC6673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ADAC39-BA13-4F9F-9A38-0D487606DC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847B51-0206-4BCB-A3B9-83622D5483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893D3A-591C-443B-A11A-0F029A76F1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6D7E01-465F-439B-ABCD-A1EA6C480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/>
              <a:t>14/09/2021</a:t>
            </a: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68388E-8E03-4C2A-B882-361FB8AA7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538CC3-199B-435D-B645-28B3455B2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6ADD1-67D1-4DBE-9F13-13AE3ECC0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5608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11F3C-FAE4-498E-800C-B6ADE0B85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6E0835-0B08-4CF1-9DCB-FAA7C4E15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/>
              <a:t>14/09/2021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CE829E-2734-4313-8EF1-09FBB716F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8796DB-44CF-4FB1-820E-B6675A62A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6ADD1-67D1-4DBE-9F13-13AE3ECC0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5097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069C53-BE2E-4D9B-994A-7DC7B09B3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/>
              <a:t>14/09/2021</a:t>
            </a: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7D0F43-8CD6-4314-BDB9-C01EFAB36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C2F7E1-096B-4C82-B7EB-C3496730A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6ADD1-67D1-4DBE-9F13-13AE3ECC0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5478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25247-F271-4549-83FC-9CC3D8C24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9EADF1-E576-4F9F-8997-809EB7822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573FDA-38FA-4AB8-9FCD-56367C3625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72FB7C-C48D-47EA-9330-3A5E6DA8A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/>
              <a:t>14/09/2021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5764A8-7D5A-4618-BC5C-C278EA83D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D7754C-7A3A-47E6-BD23-94397D381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6ADD1-67D1-4DBE-9F13-13AE3ECC0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29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ECDD9-251E-467A-A505-8EF25D439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0AC1CF-90B9-45C8-A8CD-FC6EF171A9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AFB609-2F3A-447F-929C-40247DDAEF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C0D07E-B440-46FD-AC4F-A64534D1F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/>
              <a:t>14/09/2021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EF6B47-A142-4418-AAD1-8FE21995B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8EF1B7-44A6-4ACB-8397-E305F86A1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6ADD1-67D1-4DBE-9F13-13AE3ECC0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7595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25EBE-07D9-42C5-A8AC-6A45E6A3B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A764D5-8096-4E5B-93A8-E6E98AC19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3F5246-55E3-472F-B0D7-710591E35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/>
              <a:t>14/09/2021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257FBF-12E0-4C79-B837-038C55B45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369A67-96B3-4D25-89FB-DD0B23A7E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6ADD1-67D1-4DBE-9F13-13AE3ECC0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174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3D8172-A97E-4086-80E8-C3958669C2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C1A4F8-A006-4D99-A0C8-0E8EB5682D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583D5-302D-47AA-A42D-C3F81783F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/>
              <a:t>14/09/2021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CDCB8-7704-4FB0-B28C-958B6657E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BB8D0D-1501-4634-BB2E-C66F6D601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6ADD1-67D1-4DBE-9F13-13AE3ECC0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262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Title">
    <p:bg>
      <p:bgPr>
        <a:solidFill>
          <a:srgbClr val="1E2A3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524000" y="2817019"/>
            <a:ext cx="9144000" cy="1223963"/>
          </a:xfrm>
        </p:spPr>
        <p:txBody>
          <a:bodyPr anchor="ctr">
            <a:normAutofit/>
          </a:bodyPr>
          <a:lstStyle>
            <a:lvl1pPr algn="ctr">
              <a:defRPr sz="4800">
                <a:solidFill>
                  <a:srgbClr val="ED942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26948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96192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334000" cy="45767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0" y="1600200"/>
            <a:ext cx="5257800" cy="45767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9472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13333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  <p:extLst>
      <p:ext uri="{BB962C8B-B14F-4D97-AF65-F5344CB8AC3E}">
        <p14:creationId xmlns:p14="http://schemas.microsoft.com/office/powerpoint/2010/main" val="864533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0618D-B119-45CE-861D-AF53B45453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390D54-A5AC-4B37-9240-EB1A22582F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D85E24-3B8E-49EB-AB74-0632514AD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/>
              <a:t>14/09/2021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9D67B9-0B39-4694-B8AE-911AAF1FC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78052-E469-44C0-8D06-C7C74794D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3939E-CC5C-44E9-B140-99081E565C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425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DCE14-34AF-4098-BAB6-7DF915EAA2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447442-A2B0-4F49-86F2-82375BB451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19EAA3-6D1B-4327-9658-3547BCEFD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/>
              <a:t>14/09/2021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284F9-DC2F-4166-9685-9659A34CB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1CCB17-3DC1-4C49-8588-734B3EE11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6ADD1-67D1-4DBE-9F13-13AE3ECC0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23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6282F-E63A-4077-9793-0D75C196B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1C7746-E127-4FB8-AE78-D9E83A3177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ABE928-C700-4F17-AE0F-10A4E4523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/>
              <a:t>14/09/2021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54F6E2-93A1-4EDF-81C0-9BF4DCF5F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E211F7-C486-40BB-A58D-7B4F52602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6ADD1-67D1-4DBE-9F13-13AE3ECC0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030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11943"/>
            <a:ext cx="10896600" cy="7016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10896600" cy="4576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2000" cy="45719"/>
          </a:xfrm>
          <a:prstGeom prst="rect">
            <a:avLst/>
          </a:prstGeom>
          <a:solidFill>
            <a:srgbClr val="1E2A39"/>
          </a:solidFill>
          <a:ln>
            <a:solidFill>
              <a:srgbClr val="1E2A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custDataLst>
      <p:tags r:id="rId9"/>
    </p:custDataLst>
    <p:extLst>
      <p:ext uri="{BB962C8B-B14F-4D97-AF65-F5344CB8AC3E}">
        <p14:creationId xmlns:p14="http://schemas.microsoft.com/office/powerpoint/2010/main" val="262917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rgbClr val="132E57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  <a:lvl2pPr marL="18288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2pPr>
      <a:lvl3pPr marL="457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3pPr>
      <a:lvl4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4pPr>
      <a:lvl5pPr marL="914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D4E331-414F-412A-8141-25678B49E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741134-2A9B-4C70-8A22-4E45841F2B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73CB52-41B4-40E3-A5DC-122785E46B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/>
              <a:t>14/09/2021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D41CE-C2A5-4538-90C1-669FC9D69F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682888-FEE5-448C-BAC9-7C3E8E2349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6ADD1-67D1-4DBE-9F13-13AE3ECC0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538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hdr="0" ftr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7FD1D-2AED-4F2E-950A-DF48ED5A90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ΣΤΡΑΤΗΓΙΚΗ ΓΙΑ ΤΟ ΥΔΡΟΓΟΝΟ ΚΑΙ ΤΑ ΑΝΑΝΕΩΣΙΜΑ ΑΕΡΙΑ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9DF082-FC5D-49F4-8A37-881C74F36E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771291"/>
          </a:xfrm>
        </p:spPr>
        <p:txBody>
          <a:bodyPr>
            <a:normAutofit/>
          </a:bodyPr>
          <a:lstStyle/>
          <a:p>
            <a:r>
              <a:rPr lang="el-GR" sz="2800" b="1" dirty="0"/>
              <a:t>Επιτροπή για τη Στρατηγική για το Υδρογόνο και τα Ανανεώσιμα Αέρια</a:t>
            </a:r>
          </a:p>
          <a:p>
            <a:endParaRPr lang="el-GR" dirty="0"/>
          </a:p>
          <a:p>
            <a:endParaRPr lang="el-GR" dirty="0"/>
          </a:p>
          <a:p>
            <a:r>
              <a:rPr lang="el-GR" dirty="0"/>
              <a:t>Παντελής Κάπρος</a:t>
            </a:r>
          </a:p>
          <a:p>
            <a:r>
              <a:rPr lang="el-GR" dirty="0"/>
              <a:t>Σεπτέμβριος 2021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07501D-136E-4AD4-8785-56B592D15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/>
              <a:t>14/09/2021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F92D08-E68B-44F2-BE5E-8995CB67A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3939E-CC5C-44E9-B140-99081E565C2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6411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811C717-2258-41BF-BDE9-6B9D412AD7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9" y="993283"/>
            <a:ext cx="6784752" cy="5420801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AA5D6178-AD85-4BD9-A71D-C9E458EEBFC3}"/>
              </a:ext>
            </a:extLst>
          </p:cNvPr>
          <p:cNvGrpSpPr/>
          <p:nvPr/>
        </p:nvGrpSpPr>
        <p:grpSpPr>
          <a:xfrm>
            <a:off x="7176052" y="910067"/>
            <a:ext cx="5005407" cy="5420800"/>
            <a:chOff x="919467" y="1670709"/>
            <a:chExt cx="11005385" cy="5080043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383ABB3-0798-472F-A7FA-0635BDC21BCE}"/>
                </a:ext>
              </a:extLst>
            </p:cNvPr>
            <p:cNvSpPr/>
            <p:nvPr/>
          </p:nvSpPr>
          <p:spPr>
            <a:xfrm>
              <a:off x="919467" y="1773374"/>
              <a:ext cx="1785068" cy="413468"/>
            </a:xfrm>
            <a:prstGeom prst="rect">
              <a:avLst/>
            </a:prstGeom>
            <a:solidFill>
              <a:srgbClr val="92D050"/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800" dirty="0"/>
                <a:t>Renewables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33B829E-04DD-46B8-941F-E613140A8FEE}"/>
                </a:ext>
              </a:extLst>
            </p:cNvPr>
            <p:cNvSpPr/>
            <p:nvPr/>
          </p:nvSpPr>
          <p:spPr>
            <a:xfrm>
              <a:off x="3469185" y="1773374"/>
              <a:ext cx="1785068" cy="413468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800" dirty="0"/>
                <a:t>Electrolysis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68FFE578-36CD-40DB-9949-2F5FC638C123}"/>
                </a:ext>
              </a:extLst>
            </p:cNvPr>
            <p:cNvSpPr/>
            <p:nvPr/>
          </p:nvSpPr>
          <p:spPr>
            <a:xfrm>
              <a:off x="6018903" y="1715725"/>
              <a:ext cx="1648570" cy="528762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800" b="1" dirty="0">
                  <a:solidFill>
                    <a:schemeClr val="dk1"/>
                  </a:solidFill>
                </a:rPr>
                <a:t>RFNBO H2</a:t>
              </a:r>
            </a:p>
          </p:txBody>
        </p:sp>
        <p:sp>
          <p:nvSpPr>
            <p:cNvPr id="12" name="Arrow: Right 11">
              <a:extLst>
                <a:ext uri="{FF2B5EF4-FFF2-40B4-BE49-F238E27FC236}">
                  <a16:creationId xmlns:a16="http://schemas.microsoft.com/office/drawing/2014/main" id="{5CD7D25E-80CC-4366-B3B4-D757A6018FB4}"/>
                </a:ext>
              </a:extLst>
            </p:cNvPr>
            <p:cNvSpPr/>
            <p:nvPr/>
          </p:nvSpPr>
          <p:spPr>
            <a:xfrm>
              <a:off x="2704535" y="1926436"/>
              <a:ext cx="764650" cy="107343"/>
            </a:xfrm>
            <a:prstGeom prst="rightArrow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800">
                <a:solidFill>
                  <a:schemeClr val="dk1"/>
                </a:solidFill>
              </a:endParaRPr>
            </a:p>
          </p:txBody>
        </p:sp>
        <p:sp>
          <p:nvSpPr>
            <p:cNvPr id="13" name="Arrow: Right 12">
              <a:extLst>
                <a:ext uri="{FF2B5EF4-FFF2-40B4-BE49-F238E27FC236}">
                  <a16:creationId xmlns:a16="http://schemas.microsoft.com/office/drawing/2014/main" id="{C494D3DB-E7FB-477D-8D34-5A654C6D735A}"/>
                </a:ext>
              </a:extLst>
            </p:cNvPr>
            <p:cNvSpPr/>
            <p:nvPr/>
          </p:nvSpPr>
          <p:spPr>
            <a:xfrm>
              <a:off x="5254253" y="1926435"/>
              <a:ext cx="764650" cy="107343"/>
            </a:xfrm>
            <a:prstGeom prst="rightArrow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800">
                <a:solidFill>
                  <a:schemeClr val="dk1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0EF6200-78BA-42A1-99AB-AFEE03D05F26}"/>
                </a:ext>
              </a:extLst>
            </p:cNvPr>
            <p:cNvSpPr/>
            <p:nvPr/>
          </p:nvSpPr>
          <p:spPr>
            <a:xfrm>
              <a:off x="919467" y="2478390"/>
              <a:ext cx="1785068" cy="413468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800" dirty="0"/>
                <a:t>Nuclear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877C3BF-CB8B-4F69-B71D-261B74600BA9}"/>
                </a:ext>
              </a:extLst>
            </p:cNvPr>
            <p:cNvSpPr/>
            <p:nvPr/>
          </p:nvSpPr>
          <p:spPr>
            <a:xfrm>
              <a:off x="919467" y="2940891"/>
              <a:ext cx="1785068" cy="413468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800" dirty="0"/>
                <a:t>CCS power plants burning fossils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A3920AA7-610C-4750-ABC1-9FE942975536}"/>
                </a:ext>
              </a:extLst>
            </p:cNvPr>
            <p:cNvSpPr/>
            <p:nvPr/>
          </p:nvSpPr>
          <p:spPr>
            <a:xfrm>
              <a:off x="3469185" y="2734157"/>
              <a:ext cx="1785068" cy="413468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800" dirty="0"/>
                <a:t>Electrolysis</a:t>
              </a:r>
            </a:p>
          </p:txBody>
        </p:sp>
        <p:sp>
          <p:nvSpPr>
            <p:cNvPr id="17" name="Arrow: Right 16">
              <a:extLst>
                <a:ext uri="{FF2B5EF4-FFF2-40B4-BE49-F238E27FC236}">
                  <a16:creationId xmlns:a16="http://schemas.microsoft.com/office/drawing/2014/main" id="{5D266761-FA47-45D0-8CCC-36AD78F90890}"/>
                </a:ext>
              </a:extLst>
            </p:cNvPr>
            <p:cNvSpPr/>
            <p:nvPr/>
          </p:nvSpPr>
          <p:spPr>
            <a:xfrm rot="1065765">
              <a:off x="2706387" y="2733231"/>
              <a:ext cx="764650" cy="107343"/>
            </a:xfrm>
            <a:prstGeom prst="rightArrow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800">
                <a:solidFill>
                  <a:schemeClr val="dk1"/>
                </a:solidFill>
              </a:endParaRPr>
            </a:p>
          </p:txBody>
        </p:sp>
        <p:sp>
          <p:nvSpPr>
            <p:cNvPr id="18" name="Arrow: Right 17">
              <a:extLst>
                <a:ext uri="{FF2B5EF4-FFF2-40B4-BE49-F238E27FC236}">
                  <a16:creationId xmlns:a16="http://schemas.microsoft.com/office/drawing/2014/main" id="{D67E1571-3020-4166-B10B-AC68BD9DE460}"/>
                </a:ext>
              </a:extLst>
            </p:cNvPr>
            <p:cNvSpPr/>
            <p:nvPr/>
          </p:nvSpPr>
          <p:spPr>
            <a:xfrm rot="20747908">
              <a:off x="2704534" y="3015988"/>
              <a:ext cx="764650" cy="107343"/>
            </a:xfrm>
            <a:prstGeom prst="rightArrow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800"/>
            </a:p>
          </p:txBody>
        </p:sp>
        <p:sp>
          <p:nvSpPr>
            <p:cNvPr id="19" name="Arrow: Right 18">
              <a:extLst>
                <a:ext uri="{FF2B5EF4-FFF2-40B4-BE49-F238E27FC236}">
                  <a16:creationId xmlns:a16="http://schemas.microsoft.com/office/drawing/2014/main" id="{0491F3A3-141E-4308-90E0-691A5CB2AFA9}"/>
                </a:ext>
              </a:extLst>
            </p:cNvPr>
            <p:cNvSpPr/>
            <p:nvPr/>
          </p:nvSpPr>
          <p:spPr>
            <a:xfrm>
              <a:off x="5254253" y="2900982"/>
              <a:ext cx="764650" cy="107343"/>
            </a:xfrm>
            <a:prstGeom prst="rightArrow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800">
                <a:solidFill>
                  <a:schemeClr val="dk1"/>
                </a:solidFill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616C6683-B1AF-41BC-A8D9-7BCEFF60AEEF}"/>
                </a:ext>
              </a:extLst>
            </p:cNvPr>
            <p:cNvSpPr/>
            <p:nvPr/>
          </p:nvSpPr>
          <p:spPr>
            <a:xfrm>
              <a:off x="6018904" y="2686726"/>
              <a:ext cx="1763506" cy="52876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 b="1" i="1" dirty="0"/>
                <a:t>Low carbonH2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C5573138-294A-4F27-BE0E-E233C1FCAA27}"/>
                </a:ext>
              </a:extLst>
            </p:cNvPr>
            <p:cNvSpPr/>
            <p:nvPr/>
          </p:nvSpPr>
          <p:spPr>
            <a:xfrm>
              <a:off x="919467" y="3416801"/>
              <a:ext cx="1785068" cy="413468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800" dirty="0"/>
                <a:t>CCS power plants burning biomass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7AA52344-6F53-4449-A298-2E6C97E46D75}"/>
                </a:ext>
              </a:extLst>
            </p:cNvPr>
            <p:cNvSpPr/>
            <p:nvPr/>
          </p:nvSpPr>
          <p:spPr>
            <a:xfrm>
              <a:off x="3469185" y="3416801"/>
              <a:ext cx="1785068" cy="413468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800" dirty="0"/>
                <a:t>Electrolysis</a:t>
              </a:r>
            </a:p>
          </p:txBody>
        </p:sp>
        <p:sp>
          <p:nvSpPr>
            <p:cNvPr id="23" name="Arrow: Right 22">
              <a:extLst>
                <a:ext uri="{FF2B5EF4-FFF2-40B4-BE49-F238E27FC236}">
                  <a16:creationId xmlns:a16="http://schemas.microsoft.com/office/drawing/2014/main" id="{7346C5C8-F0A5-4E90-B553-0298E61ABA06}"/>
                </a:ext>
              </a:extLst>
            </p:cNvPr>
            <p:cNvSpPr/>
            <p:nvPr/>
          </p:nvSpPr>
          <p:spPr>
            <a:xfrm>
              <a:off x="2704535" y="3593713"/>
              <a:ext cx="764650" cy="107343"/>
            </a:xfrm>
            <a:prstGeom prst="rightArrow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800"/>
            </a:p>
          </p:txBody>
        </p:sp>
        <p:sp>
          <p:nvSpPr>
            <p:cNvPr id="24" name="Arrow: Right 23">
              <a:extLst>
                <a:ext uri="{FF2B5EF4-FFF2-40B4-BE49-F238E27FC236}">
                  <a16:creationId xmlns:a16="http://schemas.microsoft.com/office/drawing/2014/main" id="{0CEA4B97-8149-48AE-A8FC-432B12039176}"/>
                </a:ext>
              </a:extLst>
            </p:cNvPr>
            <p:cNvSpPr/>
            <p:nvPr/>
          </p:nvSpPr>
          <p:spPr>
            <a:xfrm>
              <a:off x="5254253" y="3593713"/>
              <a:ext cx="764650" cy="107343"/>
            </a:xfrm>
            <a:prstGeom prst="rightArrow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800">
                <a:solidFill>
                  <a:schemeClr val="dk1"/>
                </a:solidFill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E6EDC81B-B2DF-435A-AFC6-010F004C96CB}"/>
                </a:ext>
              </a:extLst>
            </p:cNvPr>
            <p:cNvSpPr/>
            <p:nvPr/>
          </p:nvSpPr>
          <p:spPr>
            <a:xfrm>
              <a:off x="6018904" y="3359154"/>
              <a:ext cx="2086007" cy="52876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 b="1" i="1" dirty="0">
                  <a:solidFill>
                    <a:schemeClr val="accent4">
                      <a:lumMod val="50000"/>
                    </a:schemeClr>
                  </a:solidFill>
                </a:rPr>
                <a:t>Negative emissions H2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17A5D06C-368C-4D35-8EE2-B7BA8116D0AE}"/>
                </a:ext>
              </a:extLst>
            </p:cNvPr>
            <p:cNvSpPr/>
            <p:nvPr/>
          </p:nvSpPr>
          <p:spPr>
            <a:xfrm>
              <a:off x="919467" y="3987415"/>
              <a:ext cx="1785069" cy="413468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800" dirty="0"/>
                <a:t>Biomass</a:t>
              </a:r>
              <a:endParaRPr lang="en-GB" sz="800" dirty="0"/>
            </a:p>
          </p:txBody>
        </p:sp>
        <p:sp>
          <p:nvSpPr>
            <p:cNvPr id="27" name="Arrow: Right 26">
              <a:extLst>
                <a:ext uri="{FF2B5EF4-FFF2-40B4-BE49-F238E27FC236}">
                  <a16:creationId xmlns:a16="http://schemas.microsoft.com/office/drawing/2014/main" id="{26C911BA-EAFD-4985-AA23-37D08EEA2A1F}"/>
                </a:ext>
              </a:extLst>
            </p:cNvPr>
            <p:cNvSpPr/>
            <p:nvPr/>
          </p:nvSpPr>
          <p:spPr>
            <a:xfrm>
              <a:off x="2704535" y="4162346"/>
              <a:ext cx="764650" cy="107343"/>
            </a:xfrm>
            <a:prstGeom prst="rightArrow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800">
                <a:solidFill>
                  <a:schemeClr val="dk1"/>
                </a:solidFill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6CF680CD-DF9E-42D9-A963-3A0BABC434A0}"/>
                </a:ext>
              </a:extLst>
            </p:cNvPr>
            <p:cNvSpPr/>
            <p:nvPr/>
          </p:nvSpPr>
          <p:spPr>
            <a:xfrm>
              <a:off x="3469185" y="4006521"/>
              <a:ext cx="1785068" cy="413468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</a:rPr>
                <a:t>Gasification</a:t>
              </a:r>
            </a:p>
          </p:txBody>
        </p:sp>
        <p:sp>
          <p:nvSpPr>
            <p:cNvPr id="29" name="Arrow: Right 28">
              <a:extLst>
                <a:ext uri="{FF2B5EF4-FFF2-40B4-BE49-F238E27FC236}">
                  <a16:creationId xmlns:a16="http://schemas.microsoft.com/office/drawing/2014/main" id="{29157E5B-AE80-4FF5-B809-924478F24AB1}"/>
                </a:ext>
              </a:extLst>
            </p:cNvPr>
            <p:cNvSpPr/>
            <p:nvPr/>
          </p:nvSpPr>
          <p:spPr>
            <a:xfrm>
              <a:off x="5254253" y="4173482"/>
              <a:ext cx="764650" cy="107343"/>
            </a:xfrm>
            <a:prstGeom prst="rightArrow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800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1944E97A-5F24-42E6-9C4C-6D1EBAC13277}"/>
                </a:ext>
              </a:extLst>
            </p:cNvPr>
            <p:cNvSpPr/>
            <p:nvPr/>
          </p:nvSpPr>
          <p:spPr>
            <a:xfrm>
              <a:off x="6018903" y="3950584"/>
              <a:ext cx="1648570" cy="528762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 b="1" dirty="0">
                  <a:solidFill>
                    <a:schemeClr val="tx1"/>
                  </a:solidFill>
                </a:rPr>
                <a:t>RFNBO H2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6F20EB0A-60D2-473D-B45C-3D65721DE6EF}"/>
                </a:ext>
              </a:extLst>
            </p:cNvPr>
            <p:cNvSpPr/>
            <p:nvPr/>
          </p:nvSpPr>
          <p:spPr>
            <a:xfrm>
              <a:off x="919467" y="4670414"/>
              <a:ext cx="1785068" cy="413468"/>
            </a:xfrm>
            <a:prstGeom prst="rect">
              <a:avLst/>
            </a:prstGeom>
            <a:solidFill>
              <a:schemeClr val="tx1">
                <a:lumMod val="20000"/>
                <a:lumOff val="80000"/>
              </a:schemeClr>
            </a:solidFill>
            <a:ln>
              <a:solidFill>
                <a:schemeClr val="tx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800" dirty="0"/>
                <a:t>Natural Gas</a:t>
              </a:r>
              <a:endParaRPr lang="en-GB" sz="800" dirty="0"/>
            </a:p>
          </p:txBody>
        </p:sp>
        <p:sp>
          <p:nvSpPr>
            <p:cNvPr id="32" name="Arrow: Right 31">
              <a:extLst>
                <a:ext uri="{FF2B5EF4-FFF2-40B4-BE49-F238E27FC236}">
                  <a16:creationId xmlns:a16="http://schemas.microsoft.com/office/drawing/2014/main" id="{7BD03302-7319-43DD-88C3-D018F70E0590}"/>
                </a:ext>
              </a:extLst>
            </p:cNvPr>
            <p:cNvSpPr/>
            <p:nvPr/>
          </p:nvSpPr>
          <p:spPr>
            <a:xfrm>
              <a:off x="2704535" y="4823476"/>
              <a:ext cx="764650" cy="107343"/>
            </a:xfrm>
            <a:prstGeom prst="rightArrow">
              <a:avLst/>
            </a:prstGeom>
            <a:solidFill>
              <a:schemeClr val="tx1">
                <a:lumMod val="20000"/>
                <a:lumOff val="80000"/>
              </a:schemeClr>
            </a:solidFill>
            <a:ln>
              <a:solidFill>
                <a:schemeClr val="tx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800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63043CE2-6F53-449D-9373-5C3FBA03305B}"/>
                </a:ext>
              </a:extLst>
            </p:cNvPr>
            <p:cNvSpPr/>
            <p:nvPr/>
          </p:nvSpPr>
          <p:spPr>
            <a:xfrm>
              <a:off x="3469185" y="4655598"/>
              <a:ext cx="1785068" cy="464335"/>
            </a:xfrm>
            <a:prstGeom prst="rect">
              <a:avLst/>
            </a:prstGeom>
            <a:solidFill>
              <a:schemeClr val="tx1">
                <a:lumMod val="20000"/>
                <a:lumOff val="80000"/>
              </a:schemeClr>
            </a:solidFill>
            <a:ln>
              <a:solidFill>
                <a:schemeClr val="tx1">
                  <a:lumMod val="60000"/>
                  <a:lumOff val="4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</a:rPr>
                <a:t>Steam gas reforming with CCS</a:t>
              </a:r>
            </a:p>
          </p:txBody>
        </p:sp>
        <p:sp>
          <p:nvSpPr>
            <p:cNvPr id="34" name="Arrow: Right 33">
              <a:extLst>
                <a:ext uri="{FF2B5EF4-FFF2-40B4-BE49-F238E27FC236}">
                  <a16:creationId xmlns:a16="http://schemas.microsoft.com/office/drawing/2014/main" id="{3229EE7A-FE8E-494F-A871-ABBFDD903580}"/>
                </a:ext>
              </a:extLst>
            </p:cNvPr>
            <p:cNvSpPr/>
            <p:nvPr/>
          </p:nvSpPr>
          <p:spPr>
            <a:xfrm>
              <a:off x="5254253" y="4834093"/>
              <a:ext cx="764650" cy="107343"/>
            </a:xfrm>
            <a:prstGeom prst="rightArrow">
              <a:avLst/>
            </a:prstGeom>
            <a:solidFill>
              <a:schemeClr val="tx1">
                <a:lumMod val="20000"/>
                <a:lumOff val="80000"/>
              </a:schemeClr>
            </a:solidFill>
            <a:ln>
              <a:solidFill>
                <a:schemeClr val="tx1">
                  <a:lumMod val="60000"/>
                  <a:lumOff val="40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800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D92097EA-EB19-4D53-8606-788514F5D918}"/>
                </a:ext>
              </a:extLst>
            </p:cNvPr>
            <p:cNvSpPr/>
            <p:nvPr/>
          </p:nvSpPr>
          <p:spPr>
            <a:xfrm>
              <a:off x="6018903" y="4612766"/>
              <a:ext cx="1648570" cy="528762"/>
            </a:xfrm>
            <a:prstGeom prst="ellipse">
              <a:avLst/>
            </a:prstGeom>
            <a:solidFill>
              <a:schemeClr val="tx1">
                <a:lumMod val="20000"/>
                <a:lumOff val="80000"/>
              </a:schemeClr>
            </a:solidFill>
            <a:ln>
              <a:solidFill>
                <a:schemeClr val="tx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 b="1" dirty="0">
                  <a:solidFill>
                    <a:schemeClr val="tx1"/>
                  </a:solidFill>
                </a:rPr>
                <a:t>Low-carbon</a:t>
              </a:r>
            </a:p>
            <a:p>
              <a:pPr algn="ctr"/>
              <a:r>
                <a:rPr lang="en-GB" sz="900" b="1" dirty="0">
                  <a:solidFill>
                    <a:schemeClr val="tx1"/>
                  </a:solidFill>
                </a:rPr>
                <a:t>H2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4BE56F57-A355-4377-82F4-9EDC2EA30495}"/>
                </a:ext>
              </a:extLst>
            </p:cNvPr>
            <p:cNvSpPr/>
            <p:nvPr/>
          </p:nvSpPr>
          <p:spPr>
            <a:xfrm>
              <a:off x="919467" y="5459028"/>
              <a:ext cx="1785068" cy="41346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800" dirty="0"/>
                <a:t>Natural Gas</a:t>
              </a:r>
              <a:endParaRPr lang="en-GB" sz="800" dirty="0"/>
            </a:p>
          </p:txBody>
        </p:sp>
        <p:sp>
          <p:nvSpPr>
            <p:cNvPr id="37" name="Arrow: Right 36">
              <a:extLst>
                <a:ext uri="{FF2B5EF4-FFF2-40B4-BE49-F238E27FC236}">
                  <a16:creationId xmlns:a16="http://schemas.microsoft.com/office/drawing/2014/main" id="{1392CE95-44F2-43F9-8482-C4D6D8FD3737}"/>
                </a:ext>
              </a:extLst>
            </p:cNvPr>
            <p:cNvSpPr/>
            <p:nvPr/>
          </p:nvSpPr>
          <p:spPr>
            <a:xfrm>
              <a:off x="2704535" y="5607452"/>
              <a:ext cx="764650" cy="107343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800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C7B502EE-61CD-43D2-B690-0899BA013E37}"/>
                </a:ext>
              </a:extLst>
            </p:cNvPr>
            <p:cNvSpPr/>
            <p:nvPr/>
          </p:nvSpPr>
          <p:spPr>
            <a:xfrm>
              <a:off x="3472696" y="5428955"/>
              <a:ext cx="1985839" cy="464335"/>
            </a:xfrm>
            <a:prstGeom prst="rect">
              <a:avLst/>
            </a:prstGeom>
            <a:solidFill>
              <a:schemeClr val="bg1">
                <a:lumMod val="75000"/>
                <a:alpha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</a:rPr>
                <a:t>Steam gas reforming without CCS</a:t>
              </a:r>
            </a:p>
          </p:txBody>
        </p:sp>
        <p:sp>
          <p:nvSpPr>
            <p:cNvPr id="39" name="Arrow: Right 38">
              <a:extLst>
                <a:ext uri="{FF2B5EF4-FFF2-40B4-BE49-F238E27FC236}">
                  <a16:creationId xmlns:a16="http://schemas.microsoft.com/office/drawing/2014/main" id="{3595C904-7A4C-46F6-854B-7DA56B0F759E}"/>
                </a:ext>
              </a:extLst>
            </p:cNvPr>
            <p:cNvSpPr/>
            <p:nvPr/>
          </p:nvSpPr>
          <p:spPr>
            <a:xfrm>
              <a:off x="5458535" y="5622188"/>
              <a:ext cx="601980" cy="92607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800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3E224257-680C-4143-9866-B39853677719}"/>
                </a:ext>
              </a:extLst>
            </p:cNvPr>
            <p:cNvSpPr/>
            <p:nvPr/>
          </p:nvSpPr>
          <p:spPr>
            <a:xfrm>
              <a:off x="6060515" y="5396741"/>
              <a:ext cx="1648570" cy="5287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900" dirty="0"/>
                <a:t>High-carbon</a:t>
              </a:r>
            </a:p>
            <a:p>
              <a:pPr algn="ctr"/>
              <a:r>
                <a:rPr lang="en-GB" sz="900" dirty="0"/>
                <a:t>H2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573840C5-4414-4B5E-950D-BCE35B0AEF26}"/>
                </a:ext>
              </a:extLst>
            </p:cNvPr>
            <p:cNvSpPr txBox="1"/>
            <p:nvPr/>
          </p:nvSpPr>
          <p:spPr>
            <a:xfrm>
              <a:off x="7600545" y="1670709"/>
              <a:ext cx="3958743" cy="585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Eligible under RED</a:t>
              </a:r>
            </a:p>
            <a:p>
              <a:r>
                <a:rPr lang="en-US" sz="1400" dirty="0"/>
                <a:t>Additionality principle</a:t>
              </a:r>
              <a:endParaRPr lang="en-GB" sz="1400" dirty="0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63FBC1DF-4165-4D54-AF96-D66BD80CA9BE}"/>
                </a:ext>
              </a:extLst>
            </p:cNvPr>
            <p:cNvSpPr txBox="1"/>
            <p:nvPr/>
          </p:nvSpPr>
          <p:spPr>
            <a:xfrm>
              <a:off x="7600545" y="2485772"/>
              <a:ext cx="4324307" cy="8264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Compatible with climate</a:t>
              </a:r>
            </a:p>
            <a:p>
              <a:r>
                <a:rPr lang="en-US" sz="1400" dirty="0"/>
                <a:t>eligibility </a:t>
              </a:r>
            </a:p>
            <a:p>
              <a:r>
                <a:rPr lang="en-US" sz="1400" dirty="0"/>
                <a:t>under assessment</a:t>
              </a:r>
              <a:endParaRPr lang="en-GB" sz="1400" dirty="0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58496297-CD34-4017-AFFC-7FF13A109A70}"/>
                </a:ext>
              </a:extLst>
            </p:cNvPr>
            <p:cNvSpPr txBox="1"/>
            <p:nvPr/>
          </p:nvSpPr>
          <p:spPr>
            <a:xfrm>
              <a:off x="7512499" y="3964347"/>
              <a:ext cx="3958742" cy="585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Eligible under RED</a:t>
              </a:r>
            </a:p>
            <a:p>
              <a:r>
                <a:rPr lang="en-US" sz="1400" dirty="0"/>
                <a:t>Additionality principle</a:t>
              </a:r>
              <a:endParaRPr lang="en-GB" sz="1400" dirty="0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D6B41471-F82C-4DD0-A760-9B99FACF261B}"/>
                </a:ext>
              </a:extLst>
            </p:cNvPr>
            <p:cNvSpPr txBox="1"/>
            <p:nvPr/>
          </p:nvSpPr>
          <p:spPr>
            <a:xfrm>
              <a:off x="8018498" y="3360173"/>
              <a:ext cx="3101721" cy="585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To be supported </a:t>
              </a:r>
            </a:p>
            <a:p>
              <a:r>
                <a:rPr lang="en-US" sz="1400" dirty="0"/>
                <a:t>in the future</a:t>
              </a:r>
              <a:endParaRPr lang="en-GB" sz="1400" dirty="0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C2E9778B-D899-415D-9898-1EC34AEAADC3}"/>
                </a:ext>
              </a:extLst>
            </p:cNvPr>
            <p:cNvSpPr txBox="1"/>
            <p:nvPr/>
          </p:nvSpPr>
          <p:spPr>
            <a:xfrm>
              <a:off x="7491113" y="4560359"/>
              <a:ext cx="4324307" cy="585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Compatible with climate</a:t>
              </a:r>
            </a:p>
            <a:p>
              <a:r>
                <a:rPr lang="en-US" sz="1400" dirty="0"/>
                <a:t>eligibility uncertain</a:t>
              </a:r>
              <a:endParaRPr lang="en-GB" sz="1400" dirty="0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6A68BE2E-6022-4FF4-BEA8-399AACDC6F93}"/>
                </a:ext>
              </a:extLst>
            </p:cNvPr>
            <p:cNvSpPr txBox="1"/>
            <p:nvPr/>
          </p:nvSpPr>
          <p:spPr>
            <a:xfrm>
              <a:off x="7600544" y="5222540"/>
              <a:ext cx="3782657" cy="8264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Not compatible with </a:t>
              </a:r>
            </a:p>
            <a:p>
              <a:r>
                <a:rPr lang="en-US" sz="1400" dirty="0"/>
                <a:t>climate</a:t>
              </a:r>
            </a:p>
            <a:p>
              <a:r>
                <a:rPr lang="en-US" sz="1400" dirty="0"/>
                <a:t>Not eligible</a:t>
              </a:r>
              <a:endParaRPr lang="en-GB" sz="1400" dirty="0"/>
            </a:p>
          </p:txBody>
        </p:sp>
        <p:sp>
          <p:nvSpPr>
            <p:cNvPr id="47" name="Arrow: Right 46">
              <a:extLst>
                <a:ext uri="{FF2B5EF4-FFF2-40B4-BE49-F238E27FC236}">
                  <a16:creationId xmlns:a16="http://schemas.microsoft.com/office/drawing/2014/main" id="{B98E17FB-6F96-4E83-8AE0-35882DF82CC7}"/>
                </a:ext>
              </a:extLst>
            </p:cNvPr>
            <p:cNvSpPr/>
            <p:nvPr/>
          </p:nvSpPr>
          <p:spPr>
            <a:xfrm rot="2091444">
              <a:off x="5168961" y="4471553"/>
              <a:ext cx="943983" cy="112877"/>
            </a:xfrm>
            <a:prstGeom prst="rightArrow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800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FD8DA501-2297-4342-A260-ABCBC0CB3A92}"/>
                </a:ext>
              </a:extLst>
            </p:cNvPr>
            <p:cNvSpPr/>
            <p:nvPr/>
          </p:nvSpPr>
          <p:spPr>
            <a:xfrm>
              <a:off x="5254253" y="6066371"/>
              <a:ext cx="6128949" cy="684381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b="1" dirty="0"/>
                <a:t>Alternative approach : </a:t>
              </a:r>
            </a:p>
            <a:p>
              <a:pPr algn="ctr"/>
              <a:r>
                <a:rPr lang="en-GB" sz="1100" b="1" dirty="0"/>
                <a:t>Threshold on GHG Intensity of H2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246DFCEE-38FD-440E-B18D-2A14103DA743}"/>
                </a:ext>
              </a:extLst>
            </p:cNvPr>
            <p:cNvSpPr txBox="1"/>
            <p:nvPr/>
          </p:nvSpPr>
          <p:spPr>
            <a:xfrm>
              <a:off x="1912540" y="6236375"/>
              <a:ext cx="3461643" cy="3443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Under assessment:</a:t>
              </a:r>
              <a:endParaRPr lang="en-GB" sz="1400" dirty="0"/>
            </a:p>
          </p:txBody>
        </p:sp>
      </p:grpSp>
      <p:sp>
        <p:nvSpPr>
          <p:cNvPr id="50" name="Title 8">
            <a:extLst>
              <a:ext uri="{FF2B5EF4-FFF2-40B4-BE49-F238E27FC236}">
                <a16:creationId xmlns:a16="http://schemas.microsoft.com/office/drawing/2014/main" id="{476DCF5A-3252-4770-9256-0530F3F399EF}"/>
              </a:ext>
            </a:extLst>
          </p:cNvPr>
          <p:cNvSpPr txBox="1">
            <a:spLocks/>
          </p:cNvSpPr>
          <p:nvPr/>
        </p:nvSpPr>
        <p:spPr>
          <a:xfrm>
            <a:off x="981324" y="163603"/>
            <a:ext cx="10515600" cy="69323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+mn-lt"/>
              </a:rPr>
              <a:t>Hydrogen origins and eligibility for support</a:t>
            </a:r>
            <a:endParaRPr lang="en-GB" dirty="0">
              <a:latin typeface="+mn-lt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738604-07DD-4A18-906D-9A944BBB4597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10229492" y="6356349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l-GR"/>
              <a:t>14/09/2021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E9F839A-E0E7-44E0-BC3E-39B39A30F74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2B3939E-CC5C-44E9-B140-99081E565C2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9435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834E6-60DB-4BC9-8C89-7D7159785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8060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Typical H2 technology costs</a:t>
            </a:r>
            <a:endParaRPr lang="en-GB" dirty="0">
              <a:latin typeface="+mn-lt"/>
            </a:endParaRP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A3B2050C-94BC-4C03-A2F6-C458EBB1FCA2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5844449"/>
              </p:ext>
            </p:extLst>
          </p:nvPr>
        </p:nvGraphicFramePr>
        <p:xfrm>
          <a:off x="186856" y="1900363"/>
          <a:ext cx="4754880" cy="39644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50554">
                  <a:extLst>
                    <a:ext uri="{9D8B030D-6E8A-4147-A177-3AD203B41FA5}">
                      <a16:colId xmlns:a16="http://schemas.microsoft.com/office/drawing/2014/main" val="4226611848"/>
                    </a:ext>
                  </a:extLst>
                </a:gridCol>
                <a:gridCol w="801244">
                  <a:extLst>
                    <a:ext uri="{9D8B030D-6E8A-4147-A177-3AD203B41FA5}">
                      <a16:colId xmlns:a16="http://schemas.microsoft.com/office/drawing/2014/main" val="1694288043"/>
                    </a:ext>
                  </a:extLst>
                </a:gridCol>
                <a:gridCol w="803082">
                  <a:extLst>
                    <a:ext uri="{9D8B030D-6E8A-4147-A177-3AD203B41FA5}">
                      <a16:colId xmlns:a16="http://schemas.microsoft.com/office/drawing/2014/main" val="1319446310"/>
                    </a:ext>
                  </a:extLst>
                </a:gridCol>
              </a:tblGrid>
              <a:tr h="191314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Total cost (EUR/kg H2 LHV)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3484001"/>
                  </a:ext>
                </a:extLst>
              </a:tr>
              <a:tr h="191314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Currently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Long-term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0517753"/>
                  </a:ext>
                </a:extLst>
              </a:tr>
              <a:tr h="191314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/>
                </a:tc>
                <a:extLst>
                  <a:ext uri="{0D108BD9-81ED-4DB2-BD59-A6C34878D82A}">
                    <a16:rowId xmlns:a16="http://schemas.microsoft.com/office/drawing/2014/main" val="3108424430"/>
                  </a:ext>
                </a:extLst>
              </a:tr>
              <a:tr h="1913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Hydrogen from 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/>
                </a:tc>
                <a:extLst>
                  <a:ext uri="{0D108BD9-81ED-4DB2-BD59-A6C34878D82A}">
                    <a16:rowId xmlns:a16="http://schemas.microsoft.com/office/drawing/2014/main" val="2290999340"/>
                  </a:ext>
                </a:extLst>
              </a:tr>
              <a:tr h="1913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natural gas steam reforming centralised - Large Scale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          1.5  </a:t>
                      </a:r>
                      <a:endParaRPr lang="en-US" sz="10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          2.9  </a:t>
                      </a:r>
                      <a:endParaRPr lang="en-US" sz="10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/>
                </a:tc>
                <a:extLst>
                  <a:ext uri="{0D108BD9-81ED-4DB2-BD59-A6C34878D82A}">
                    <a16:rowId xmlns:a16="http://schemas.microsoft.com/office/drawing/2014/main" val="2152811394"/>
                  </a:ext>
                </a:extLst>
              </a:tr>
              <a:tr h="191314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000" b="1" u="none" strike="noStrike" dirty="0">
                          <a:effectLst/>
                        </a:rPr>
                        <a:t>natural gas steam reforming small Scale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          2.0 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          3.2 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/>
                </a:tc>
                <a:extLst>
                  <a:ext uri="{0D108BD9-81ED-4DB2-BD59-A6C34878D82A}">
                    <a16:rowId xmlns:a16="http://schemas.microsoft.com/office/drawing/2014/main" val="3516156803"/>
                  </a:ext>
                </a:extLst>
              </a:tr>
              <a:tr h="329486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000" b="1" u="none" strike="noStrike" dirty="0">
                          <a:effectLst/>
                        </a:rPr>
                        <a:t>natural gas steam reforming centralized - Large Scale with CCS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          2.7  </a:t>
                      </a:r>
                      <a:endParaRPr lang="en-US" sz="10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          4.0  </a:t>
                      </a:r>
                      <a:endParaRPr lang="en-US" sz="10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/>
                </a:tc>
                <a:extLst>
                  <a:ext uri="{0D108BD9-81ED-4DB2-BD59-A6C34878D82A}">
                    <a16:rowId xmlns:a16="http://schemas.microsoft.com/office/drawing/2014/main" val="382475333"/>
                  </a:ext>
                </a:extLst>
              </a:tr>
              <a:tr h="1913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electrolysis PEM- Large Scale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          2.8 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          2.4 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/>
                </a:tc>
                <a:extLst>
                  <a:ext uri="{0D108BD9-81ED-4DB2-BD59-A6C34878D82A}">
                    <a16:rowId xmlns:a16="http://schemas.microsoft.com/office/drawing/2014/main" val="2438506616"/>
                  </a:ext>
                </a:extLst>
              </a:tr>
              <a:tr h="191314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000" b="1" u="none" strike="noStrike" dirty="0">
                          <a:effectLst/>
                        </a:rPr>
                        <a:t>electrolysis PEM small-medium scale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          3.4 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          2.9 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/>
                </a:tc>
                <a:extLst>
                  <a:ext uri="{0D108BD9-81ED-4DB2-BD59-A6C34878D82A}">
                    <a16:rowId xmlns:a16="http://schemas.microsoft.com/office/drawing/2014/main" val="1606698321"/>
                  </a:ext>
                </a:extLst>
              </a:tr>
              <a:tr h="191314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000" b="1" u="none" strike="noStrike" dirty="0">
                          <a:effectLst/>
                        </a:rPr>
                        <a:t>electrolysis Alkaline - Large Scale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          2.7 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          2.4 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/>
                </a:tc>
                <a:extLst>
                  <a:ext uri="{0D108BD9-81ED-4DB2-BD59-A6C34878D82A}">
                    <a16:rowId xmlns:a16="http://schemas.microsoft.com/office/drawing/2014/main" val="4162885980"/>
                  </a:ext>
                </a:extLst>
              </a:tr>
              <a:tr h="191314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000" b="1" u="none" strike="noStrike" dirty="0">
                          <a:effectLst/>
                        </a:rPr>
                        <a:t>electrolysis Alkaline small-medium scale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          3.0 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          2.8 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/>
                </a:tc>
                <a:extLst>
                  <a:ext uri="{0D108BD9-81ED-4DB2-BD59-A6C34878D82A}">
                    <a16:rowId xmlns:a16="http://schemas.microsoft.com/office/drawing/2014/main" val="2342153771"/>
                  </a:ext>
                </a:extLst>
              </a:tr>
              <a:tr h="1913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high temperature electrolysis SOEC</a:t>
                      </a:r>
                      <a:endParaRPr lang="en-US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          3.6  </a:t>
                      </a:r>
                      <a:endParaRPr lang="en-US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          3.0  </a:t>
                      </a:r>
                      <a:endParaRPr lang="en-US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/>
                </a:tc>
                <a:extLst>
                  <a:ext uri="{0D108BD9-81ED-4DB2-BD59-A6C34878D82A}">
                    <a16:rowId xmlns:a16="http://schemas.microsoft.com/office/drawing/2014/main" val="1937368300"/>
                  </a:ext>
                </a:extLst>
              </a:tr>
              <a:tr h="1913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high temperature water electrolysis SOEC small scale</a:t>
                      </a:r>
                      <a:endParaRPr lang="en-US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          4.2  </a:t>
                      </a:r>
                      <a:endParaRPr lang="en-US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          3.6  </a:t>
                      </a:r>
                      <a:endParaRPr lang="en-US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/>
                </a:tc>
                <a:extLst>
                  <a:ext uri="{0D108BD9-81ED-4DB2-BD59-A6C34878D82A}">
                    <a16:rowId xmlns:a16="http://schemas.microsoft.com/office/drawing/2014/main" val="1016313057"/>
                  </a:ext>
                </a:extLst>
              </a:tr>
              <a:tr h="191314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/>
                </a:tc>
                <a:extLst>
                  <a:ext uri="{0D108BD9-81ED-4DB2-BD59-A6C34878D82A}">
                    <a16:rowId xmlns:a16="http://schemas.microsoft.com/office/drawing/2014/main" val="1872225919"/>
                  </a:ext>
                </a:extLst>
              </a:tr>
              <a:tr h="191314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000" b="1" u="none" strike="noStrike" dirty="0">
                          <a:effectLst/>
                        </a:rPr>
                        <a:t>H2 compression station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          0.2  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          0.2  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/>
                </a:tc>
                <a:extLst>
                  <a:ext uri="{0D108BD9-81ED-4DB2-BD59-A6C34878D82A}">
                    <a16:rowId xmlns:a16="http://schemas.microsoft.com/office/drawing/2014/main" val="1562565218"/>
                  </a:ext>
                </a:extLst>
              </a:tr>
              <a:tr h="191314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000" b="1" u="none" strike="noStrike" dirty="0">
                          <a:effectLst/>
                        </a:rPr>
                        <a:t>Hydrogen Liquefaction plant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          0.4  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          0.3  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/>
                </a:tc>
                <a:extLst>
                  <a:ext uri="{0D108BD9-81ED-4DB2-BD59-A6C34878D82A}">
                    <a16:rowId xmlns:a16="http://schemas.microsoft.com/office/drawing/2014/main" val="3584570508"/>
                  </a:ext>
                </a:extLst>
              </a:tr>
              <a:tr h="191314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000" b="1" u="none" strike="noStrike" dirty="0">
                          <a:effectLst/>
                        </a:rPr>
                        <a:t>H2 liquid to gas </a:t>
                      </a:r>
                      <a:r>
                        <a:rPr lang="en-US" sz="1000" b="1" u="none" strike="noStrike" dirty="0" err="1">
                          <a:effectLst/>
                        </a:rPr>
                        <a:t>refuelling</a:t>
                      </a:r>
                      <a:r>
                        <a:rPr lang="en-US" sz="1000" b="1" u="none" strike="noStrike" dirty="0">
                          <a:effectLst/>
                        </a:rPr>
                        <a:t> station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          0.6  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          0.6  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/>
                </a:tc>
                <a:extLst>
                  <a:ext uri="{0D108BD9-81ED-4DB2-BD59-A6C34878D82A}">
                    <a16:rowId xmlns:a16="http://schemas.microsoft.com/office/drawing/2014/main" val="1253591148"/>
                  </a:ext>
                </a:extLst>
              </a:tr>
              <a:tr h="191314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000" b="1" u="none" strike="noStrike" dirty="0">
                          <a:effectLst/>
                        </a:rPr>
                        <a:t>H2 </a:t>
                      </a:r>
                      <a:r>
                        <a:rPr lang="en-US" sz="1000" b="1" u="none" strike="noStrike" dirty="0" err="1">
                          <a:effectLst/>
                        </a:rPr>
                        <a:t>refuelling</a:t>
                      </a:r>
                      <a:r>
                        <a:rPr lang="en-US" sz="1000" b="1" u="none" strike="noStrike" dirty="0">
                          <a:effectLst/>
                        </a:rPr>
                        <a:t> station Small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          0.7  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          0.7  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/>
                </a:tc>
                <a:extLst>
                  <a:ext uri="{0D108BD9-81ED-4DB2-BD59-A6C34878D82A}">
                    <a16:rowId xmlns:a16="http://schemas.microsoft.com/office/drawing/2014/main" val="1173305590"/>
                  </a:ext>
                </a:extLst>
              </a:tr>
              <a:tr h="191314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000" b="1" u="none" strike="noStrike" dirty="0">
                          <a:effectLst/>
                        </a:rPr>
                        <a:t>H2 </a:t>
                      </a:r>
                      <a:r>
                        <a:rPr lang="en-US" sz="1000" b="1" u="none" strike="noStrike" dirty="0" err="1">
                          <a:effectLst/>
                        </a:rPr>
                        <a:t>refuelling</a:t>
                      </a:r>
                      <a:r>
                        <a:rPr lang="en-US" sz="1000" b="1" u="none" strike="noStrike" dirty="0">
                          <a:effectLst/>
                        </a:rPr>
                        <a:t> station Medium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          0.4  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          0.4  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/>
                </a:tc>
                <a:extLst>
                  <a:ext uri="{0D108BD9-81ED-4DB2-BD59-A6C34878D82A}">
                    <a16:rowId xmlns:a16="http://schemas.microsoft.com/office/drawing/2014/main" val="1390829737"/>
                  </a:ext>
                </a:extLst>
              </a:tr>
              <a:tr h="191314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000" b="1" u="none" strike="noStrike" dirty="0">
                          <a:effectLst/>
                        </a:rPr>
                        <a:t>H2 </a:t>
                      </a:r>
                      <a:r>
                        <a:rPr lang="en-US" sz="1000" b="1" u="none" strike="noStrike" dirty="0" err="1">
                          <a:effectLst/>
                        </a:rPr>
                        <a:t>refuelling</a:t>
                      </a:r>
                      <a:r>
                        <a:rPr lang="en-US" sz="1000" b="1" u="none" strike="noStrike" dirty="0">
                          <a:effectLst/>
                        </a:rPr>
                        <a:t> station Large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          0.3  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          0.3 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5" marR="4955" marT="4955" marB="0" anchor="b"/>
                </a:tc>
                <a:extLst>
                  <a:ext uri="{0D108BD9-81ED-4DB2-BD59-A6C34878D82A}">
                    <a16:rowId xmlns:a16="http://schemas.microsoft.com/office/drawing/2014/main" val="3396634936"/>
                  </a:ext>
                </a:extLst>
              </a:tr>
            </a:tbl>
          </a:graphicData>
        </a:graphic>
      </p:graphicFrame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7B2E385A-DED3-49FD-A750-D2AA0B102DD6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82892395"/>
              </p:ext>
            </p:extLst>
          </p:nvPr>
        </p:nvGraphicFramePr>
        <p:xfrm>
          <a:off x="5541397" y="1475702"/>
          <a:ext cx="5812403" cy="46403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30988">
                  <a:extLst>
                    <a:ext uri="{9D8B030D-6E8A-4147-A177-3AD203B41FA5}">
                      <a16:colId xmlns:a16="http://schemas.microsoft.com/office/drawing/2014/main" val="4187487924"/>
                    </a:ext>
                  </a:extLst>
                </a:gridCol>
                <a:gridCol w="576469">
                  <a:extLst>
                    <a:ext uri="{9D8B030D-6E8A-4147-A177-3AD203B41FA5}">
                      <a16:colId xmlns:a16="http://schemas.microsoft.com/office/drawing/2014/main" val="3959928678"/>
                    </a:ext>
                  </a:extLst>
                </a:gridCol>
                <a:gridCol w="532738">
                  <a:extLst>
                    <a:ext uri="{9D8B030D-6E8A-4147-A177-3AD203B41FA5}">
                      <a16:colId xmlns:a16="http://schemas.microsoft.com/office/drawing/2014/main" val="635078806"/>
                    </a:ext>
                  </a:extLst>
                </a:gridCol>
                <a:gridCol w="624177">
                  <a:extLst>
                    <a:ext uri="{9D8B030D-6E8A-4147-A177-3AD203B41FA5}">
                      <a16:colId xmlns:a16="http://schemas.microsoft.com/office/drawing/2014/main" val="1286983906"/>
                    </a:ext>
                  </a:extLst>
                </a:gridCol>
                <a:gridCol w="648031">
                  <a:extLst>
                    <a:ext uri="{9D8B030D-6E8A-4147-A177-3AD203B41FA5}">
                      <a16:colId xmlns:a16="http://schemas.microsoft.com/office/drawing/2014/main" val="732301964"/>
                    </a:ext>
                  </a:extLst>
                </a:gridCol>
              </a:tblGrid>
              <a:tr h="532002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SEC -Natural gas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SEC - Electricity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Overnight investment cost (EUR per kW-output)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4597252"/>
                  </a:ext>
                </a:extLst>
              </a:tr>
              <a:tr h="299271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Currently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Long-term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9632303"/>
                  </a:ext>
                </a:extLst>
              </a:tr>
              <a:tr h="2116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Hydrogen from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0366584"/>
                  </a:ext>
                </a:extLst>
              </a:tr>
              <a:tr h="2116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natural gas steam reforming centralised - Large Scale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1.33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0.094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535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485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23526423"/>
                  </a:ext>
                </a:extLst>
              </a:tr>
              <a:tr h="2116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natural gas steam reforming small Scale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effectLst/>
                        </a:rPr>
                        <a:t>1.53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0.094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885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1554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28592209"/>
                  </a:ext>
                </a:extLst>
              </a:tr>
              <a:tr h="2116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natural gas steam reforming centralised - Large Scale with CCS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1.33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effectLst/>
                        </a:rPr>
                        <a:t>1.094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1864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835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60330506"/>
                  </a:ext>
                </a:extLst>
              </a:tr>
              <a:tr h="2116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electrolysis PEM- Large Scale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effectLst/>
                        </a:rPr>
                        <a:t>1.27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1145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475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97424482"/>
                  </a:ext>
                </a:extLst>
              </a:tr>
              <a:tr h="2116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electrolysis PEM small-medium scale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effectLst/>
                        </a:rPr>
                        <a:t>1.35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1485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630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09283995"/>
                  </a:ext>
                </a:extLst>
              </a:tr>
              <a:tr h="2116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electrolysis Alkaline - Large Scale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effectLst/>
                        </a:rPr>
                        <a:t>1.32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effectLst/>
                        </a:rPr>
                        <a:t>920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434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118769519"/>
                  </a:ext>
                </a:extLst>
              </a:tr>
              <a:tr h="2116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electrolysis Alkaline small-medium scale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1.32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1290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435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110269060"/>
                  </a:ext>
                </a:extLst>
              </a:tr>
              <a:tr h="2116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high temperature electrolysis SOEC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1.59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1358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743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669576758"/>
                  </a:ext>
                </a:extLst>
              </a:tr>
              <a:tr h="2116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high temperature water electrolysis SOEC small scale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1.62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2320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1210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69146841"/>
                  </a:ext>
                </a:extLst>
              </a:tr>
              <a:tr h="211615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761463518"/>
                  </a:ext>
                </a:extLst>
              </a:tr>
              <a:tr h="211615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02266357"/>
                  </a:ext>
                </a:extLst>
              </a:tr>
              <a:tr h="2116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H2 compression station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0.07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110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effectLst/>
                        </a:rPr>
                        <a:t>99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79898386"/>
                  </a:ext>
                </a:extLst>
              </a:tr>
              <a:tr h="2116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Hydrogen Liquefaction plant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0.02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723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effectLst/>
                        </a:rPr>
                        <a:t>582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50002405"/>
                  </a:ext>
                </a:extLst>
              </a:tr>
              <a:tr h="2116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H2 liquid to gas refuelling station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0.07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826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702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117153876"/>
                  </a:ext>
                </a:extLst>
              </a:tr>
              <a:tr h="2116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H2 refuelling station Small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0.07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966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effectLst/>
                        </a:rPr>
                        <a:t>854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529512225"/>
                  </a:ext>
                </a:extLst>
              </a:tr>
              <a:tr h="2116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>
                          <a:effectLst/>
                        </a:rPr>
                        <a:t>H2 refuelling station Medium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0.07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503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effectLst/>
                        </a:rPr>
                        <a:t>402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953534842"/>
                  </a:ext>
                </a:extLst>
              </a:tr>
              <a:tr h="2116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H2 </a:t>
                      </a:r>
                      <a:r>
                        <a:rPr lang="en-US" sz="1000" b="1" u="none" strike="noStrike" dirty="0" err="1">
                          <a:effectLst/>
                        </a:rPr>
                        <a:t>refuelling</a:t>
                      </a:r>
                      <a:r>
                        <a:rPr lang="en-US" sz="1000" b="1" u="none" strike="noStrike" dirty="0">
                          <a:effectLst/>
                        </a:rPr>
                        <a:t> station Large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0.07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effectLst/>
                        </a:rPr>
                        <a:t>302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effectLst/>
                        </a:rPr>
                        <a:t>218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85831225"/>
                  </a:ext>
                </a:extLst>
              </a:tr>
            </a:tbl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02A89C-542A-4F63-A0E3-5F7D261CAADA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9863386" y="6356349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l-GR"/>
              <a:t>14/09/2021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008AD5-CB2E-4B09-B989-05D1BFD9F23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2B3939E-CC5C-44E9-B140-99081E565C2A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3208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D334872-A6C0-4393-A5D8-B48BC4EE8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141061"/>
            <a:ext cx="10896600" cy="701675"/>
          </a:xfrm>
        </p:spPr>
        <p:txBody>
          <a:bodyPr/>
          <a:lstStyle/>
          <a:p>
            <a:r>
              <a:rPr lang="en-GB" dirty="0"/>
              <a:t>Climate-neutrality – 1.5</a:t>
            </a:r>
            <a:r>
              <a:rPr lang="en-GB" baseline="30000" dirty="0"/>
              <a:t>o</a:t>
            </a:r>
            <a:r>
              <a:rPr lang="en-GB" dirty="0"/>
              <a:t>C strategy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15BD7329-18EF-442A-87A6-43B8B249A38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40525168"/>
              </p:ext>
            </p:extLst>
          </p:nvPr>
        </p:nvGraphicFramePr>
        <p:xfrm>
          <a:off x="1055440" y="1031958"/>
          <a:ext cx="10801201" cy="1224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D1571421-0186-4710-99C8-C69C7E479E0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06212844"/>
              </p:ext>
            </p:extLst>
          </p:nvPr>
        </p:nvGraphicFramePr>
        <p:xfrm>
          <a:off x="911423" y="2060848"/>
          <a:ext cx="10872587" cy="17810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708F0A6F-3A23-433C-8C6F-9338A6673C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3062976"/>
              </p:ext>
            </p:extLst>
          </p:nvPr>
        </p:nvGraphicFramePr>
        <p:xfrm>
          <a:off x="695399" y="3336214"/>
          <a:ext cx="11088611" cy="31891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10" name="Date Placeholder 2">
            <a:extLst>
              <a:ext uri="{FF2B5EF4-FFF2-40B4-BE49-F238E27FC236}">
                <a16:creationId xmlns:a16="http://schemas.microsoft.com/office/drawing/2014/main" id="{8F07BCD7-D44E-41FB-AE58-39F8996BFB85}"/>
              </a:ext>
            </a:extLst>
          </p:cNvPr>
          <p:cNvSpPr txBox="1">
            <a:spLocks/>
          </p:cNvSpPr>
          <p:nvPr/>
        </p:nvSpPr>
        <p:spPr>
          <a:xfrm>
            <a:off x="9867719" y="649287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17/06/2021</a:t>
            </a:r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AE25C816-3B3A-41BD-8A39-BF7610F8BE0E}"/>
              </a:ext>
            </a:extLst>
          </p:cNvPr>
          <p:cNvSpPr txBox="1">
            <a:spLocks/>
          </p:cNvSpPr>
          <p:nvPr/>
        </p:nvSpPr>
        <p:spPr>
          <a:xfrm>
            <a:off x="9284121" y="649287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2B3939E-CC5C-44E9-B140-99081E565C2A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3738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069629-421A-4F8B-A521-421D8D129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11943"/>
            <a:ext cx="5105060" cy="701675"/>
          </a:xfrm>
        </p:spPr>
        <p:txBody>
          <a:bodyPr/>
          <a:lstStyle/>
          <a:p>
            <a:r>
              <a:rPr lang="en-US" dirty="0"/>
              <a:t>Priority actions</a:t>
            </a:r>
            <a:endParaRPr lang="en-GB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4B24EC4-64F4-4A7F-9949-06336461198C}"/>
              </a:ext>
            </a:extLst>
          </p:cNvPr>
          <p:cNvGrpSpPr/>
          <p:nvPr/>
        </p:nvGrpSpPr>
        <p:grpSpPr>
          <a:xfrm>
            <a:off x="5647011" y="211072"/>
            <a:ext cx="6216383" cy="6110807"/>
            <a:chOff x="5617690" y="245741"/>
            <a:chExt cx="6216383" cy="6110807"/>
          </a:xfrm>
        </p:grpSpPr>
        <p:sp>
          <p:nvSpPr>
            <p:cNvPr id="6" name="Arrow: Down 5">
              <a:extLst>
                <a:ext uri="{FF2B5EF4-FFF2-40B4-BE49-F238E27FC236}">
                  <a16:creationId xmlns:a16="http://schemas.microsoft.com/office/drawing/2014/main" id="{55903BE6-7399-4320-BEA7-561AB76C3919}"/>
                </a:ext>
              </a:extLst>
            </p:cNvPr>
            <p:cNvSpPr/>
            <p:nvPr/>
          </p:nvSpPr>
          <p:spPr>
            <a:xfrm>
              <a:off x="8309342" y="245741"/>
              <a:ext cx="106841" cy="582376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CA7CE9D7-BD5C-4B49-8E58-B4E264473702}"/>
                </a:ext>
              </a:extLst>
            </p:cNvPr>
            <p:cNvGrpSpPr/>
            <p:nvPr/>
          </p:nvGrpSpPr>
          <p:grpSpPr>
            <a:xfrm>
              <a:off x="5617690" y="266567"/>
              <a:ext cx="6216383" cy="6089981"/>
              <a:chOff x="5617690" y="266567"/>
              <a:chExt cx="6216383" cy="6089981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20A9487D-2BB8-4751-89AB-1A27F49A26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17690" y="6032944"/>
                <a:ext cx="5819697" cy="0"/>
              </a:xfrm>
              <a:prstGeom prst="straightConnector1">
                <a:avLst/>
              </a:prstGeom>
              <a:ln>
                <a:tailEnd type="triangle" w="lg" len="lg"/>
              </a:ln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F0A659D-77DC-492B-BD7C-91E20039BE31}"/>
                  </a:ext>
                </a:extLst>
              </p:cNvPr>
              <p:cNvSpPr txBox="1"/>
              <p:nvPr/>
            </p:nvSpPr>
            <p:spPr>
              <a:xfrm>
                <a:off x="8211089" y="6072305"/>
                <a:ext cx="447558" cy="281243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sz="1000" b="1" dirty="0"/>
                  <a:t>2030</a:t>
                </a:r>
                <a:endParaRPr lang="en-GB" sz="1000" b="1" dirty="0"/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A2F6A52-80FE-4979-A65B-3F4A04460094}"/>
                  </a:ext>
                </a:extLst>
              </p:cNvPr>
              <p:cNvSpPr txBox="1"/>
              <p:nvPr/>
            </p:nvSpPr>
            <p:spPr>
              <a:xfrm>
                <a:off x="10503296" y="6075305"/>
                <a:ext cx="447558" cy="281243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sz="1000" b="1" dirty="0"/>
                  <a:t>2040</a:t>
                </a:r>
                <a:endParaRPr lang="en-GB" sz="1000" b="1" dirty="0"/>
              </a:p>
            </p:txBody>
          </p:sp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9E023EFB-0A31-41B9-A7E7-4062EAF8405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667210" y="266567"/>
                <a:ext cx="21692" cy="5941115"/>
              </a:xfrm>
              <a:prstGeom prst="straightConnector1">
                <a:avLst/>
              </a:prstGeom>
              <a:ln>
                <a:tailEnd type="triangle" w="lg" len="lg"/>
              </a:ln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F3C80E8-25F5-4057-B8A5-D5798F6EFF11}"/>
                  </a:ext>
                </a:extLst>
              </p:cNvPr>
              <p:cNvSpPr txBox="1"/>
              <p:nvPr/>
            </p:nvSpPr>
            <p:spPr>
              <a:xfrm>
                <a:off x="11356057" y="5846917"/>
                <a:ext cx="478016" cy="3163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b="1" dirty="0"/>
                  <a:t>time</a:t>
                </a:r>
                <a:endParaRPr lang="en-GB" sz="1200" b="1" dirty="0"/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2CBAF13-153B-44A8-94C4-BB2BADCE1BF6}"/>
                  </a:ext>
                </a:extLst>
              </p:cNvPr>
              <p:cNvSpPr txBox="1"/>
              <p:nvPr/>
            </p:nvSpPr>
            <p:spPr>
              <a:xfrm>
                <a:off x="5695609" y="366917"/>
                <a:ext cx="1549014" cy="3163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b="1" dirty="0"/>
                  <a:t>Investment Roadmap</a:t>
                </a:r>
                <a:endParaRPr lang="en-GB" sz="1200" b="1" dirty="0"/>
              </a:p>
            </p:txBody>
          </p:sp>
          <p:sp>
            <p:nvSpPr>
              <p:cNvPr id="19" name="Rectangle: Rounded Corners 18">
                <a:extLst>
                  <a:ext uri="{FF2B5EF4-FFF2-40B4-BE49-F238E27FC236}">
                    <a16:creationId xmlns:a16="http://schemas.microsoft.com/office/drawing/2014/main" id="{A85D5836-AD67-477F-B544-86AC8ADA0AF6}"/>
                  </a:ext>
                </a:extLst>
              </p:cNvPr>
              <p:cNvSpPr/>
              <p:nvPr/>
            </p:nvSpPr>
            <p:spPr>
              <a:xfrm>
                <a:off x="6761110" y="3956349"/>
                <a:ext cx="1449979" cy="286978"/>
              </a:xfrm>
              <a:prstGeom prst="roundRec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9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Green H2</a:t>
                </a:r>
                <a:endParaRPr lang="en-GB" sz="900" b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0" name="Rectangle: Rounded Corners 19">
                <a:extLst>
                  <a:ext uri="{FF2B5EF4-FFF2-40B4-BE49-F238E27FC236}">
                    <a16:creationId xmlns:a16="http://schemas.microsoft.com/office/drawing/2014/main" id="{E3128B81-5CA7-422E-B00B-102C5B5991EF}"/>
                  </a:ext>
                </a:extLst>
              </p:cNvPr>
              <p:cNvSpPr/>
              <p:nvPr/>
            </p:nvSpPr>
            <p:spPr>
              <a:xfrm>
                <a:off x="7646354" y="2875391"/>
                <a:ext cx="2261598" cy="336083"/>
              </a:xfrm>
              <a:prstGeom prst="roundRec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9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H2 Heavy-Duty vehicles</a:t>
                </a:r>
                <a:endParaRPr lang="en-GB" sz="900" b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1" name="Rectangle: Rounded Corners 20">
                <a:extLst>
                  <a:ext uri="{FF2B5EF4-FFF2-40B4-BE49-F238E27FC236}">
                    <a16:creationId xmlns:a16="http://schemas.microsoft.com/office/drawing/2014/main" id="{B4F3A610-C361-45A5-BD9A-A5138F55FAD2}"/>
                  </a:ext>
                </a:extLst>
              </p:cNvPr>
              <p:cNvSpPr/>
              <p:nvPr/>
            </p:nvSpPr>
            <p:spPr>
              <a:xfrm>
                <a:off x="6840106" y="3309673"/>
                <a:ext cx="1017025" cy="271128"/>
              </a:xfrm>
              <a:prstGeom prst="roundRec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9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H2 Refueling Hubs</a:t>
                </a:r>
                <a:endParaRPr lang="en-GB" sz="900" b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2" name="Rectangle: Rounded Corners 21">
                <a:extLst>
                  <a:ext uri="{FF2B5EF4-FFF2-40B4-BE49-F238E27FC236}">
                    <a16:creationId xmlns:a16="http://schemas.microsoft.com/office/drawing/2014/main" id="{2F44D095-55FF-4598-807B-A32A687089E2}"/>
                  </a:ext>
                </a:extLst>
              </p:cNvPr>
              <p:cNvSpPr/>
              <p:nvPr/>
            </p:nvSpPr>
            <p:spPr>
              <a:xfrm>
                <a:off x="7686530" y="4936378"/>
                <a:ext cx="932256" cy="715822"/>
              </a:xfrm>
              <a:prstGeom prst="roundRect">
                <a:avLst/>
              </a:prstGeom>
              <a:solidFill>
                <a:srgbClr val="D4ECBA"/>
              </a:solidFill>
              <a:ln>
                <a:solidFill>
                  <a:srgbClr val="D4ECB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b="1" dirty="0">
                    <a:solidFill>
                      <a:schemeClr val="tx1"/>
                    </a:solidFill>
                  </a:rPr>
                  <a:t>Green gas blending</a:t>
                </a:r>
                <a:endParaRPr lang="en-GB" sz="800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3" name="Connector: Curved 22">
                <a:extLst>
                  <a:ext uri="{FF2B5EF4-FFF2-40B4-BE49-F238E27FC236}">
                    <a16:creationId xmlns:a16="http://schemas.microsoft.com/office/drawing/2014/main" id="{EB70EFEA-6AFA-4D43-B0F8-87B53CA6DA33}"/>
                  </a:ext>
                </a:extLst>
              </p:cNvPr>
              <p:cNvCxnSpPr>
                <a:cxnSpLocks/>
                <a:stCxn id="19" idx="0"/>
                <a:endCxn id="21" idx="2"/>
              </p:cNvCxnSpPr>
              <p:nvPr/>
            </p:nvCxnSpPr>
            <p:spPr>
              <a:xfrm rot="16200000" flipV="1">
                <a:off x="7229587" y="3699834"/>
                <a:ext cx="375548" cy="137481"/>
              </a:xfrm>
              <a:prstGeom prst="curvedConnector3">
                <a:avLst>
                  <a:gd name="adj1" fmla="val 21416"/>
                </a:avLst>
              </a:prstGeom>
              <a:ln>
                <a:solidFill>
                  <a:srgbClr val="00B050"/>
                </a:solidFill>
                <a:tailEnd type="triangle" w="lg" len="lg"/>
              </a:ln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24" name="Connector: Curved 23">
                <a:extLst>
                  <a:ext uri="{FF2B5EF4-FFF2-40B4-BE49-F238E27FC236}">
                    <a16:creationId xmlns:a16="http://schemas.microsoft.com/office/drawing/2014/main" id="{FC4D1082-DF24-4489-A468-F6FD85C6945D}"/>
                  </a:ext>
                </a:extLst>
              </p:cNvPr>
              <p:cNvCxnSpPr>
                <a:cxnSpLocks/>
                <a:stCxn id="21" idx="0"/>
                <a:endCxn id="20" idx="1"/>
              </p:cNvCxnSpPr>
              <p:nvPr/>
            </p:nvCxnSpPr>
            <p:spPr>
              <a:xfrm rot="5400000" flipH="1" flipV="1">
                <a:off x="7364366" y="3027686"/>
                <a:ext cx="266239" cy="297735"/>
              </a:xfrm>
              <a:prstGeom prst="curvedConnector2">
                <a:avLst/>
              </a:prstGeom>
              <a:ln>
                <a:solidFill>
                  <a:srgbClr val="00B050"/>
                </a:solidFill>
                <a:tailEnd type="triangle" w="lg" len="lg"/>
              </a:ln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25" name="Rectangle: Rounded Corners 24">
                <a:extLst>
                  <a:ext uri="{FF2B5EF4-FFF2-40B4-BE49-F238E27FC236}">
                    <a16:creationId xmlns:a16="http://schemas.microsoft.com/office/drawing/2014/main" id="{B19ABD8A-7AEC-49DF-8816-CADE339F0E4A}"/>
                  </a:ext>
                </a:extLst>
              </p:cNvPr>
              <p:cNvSpPr/>
              <p:nvPr/>
            </p:nvSpPr>
            <p:spPr>
              <a:xfrm>
                <a:off x="6573198" y="4967839"/>
                <a:ext cx="932256" cy="268246"/>
              </a:xfrm>
              <a:prstGeom prst="roundRect">
                <a:avLst/>
              </a:prstGeom>
              <a:solidFill>
                <a:srgbClr val="D4ECBA"/>
              </a:solidFill>
              <a:ln>
                <a:solidFill>
                  <a:srgbClr val="D4ECB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b="1" dirty="0">
                    <a:solidFill>
                      <a:schemeClr val="tx1"/>
                    </a:solidFill>
                  </a:rPr>
                  <a:t>Biomethane</a:t>
                </a:r>
                <a:endParaRPr lang="en-GB" sz="800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6" name="Connector: Curved 25">
                <a:extLst>
                  <a:ext uri="{FF2B5EF4-FFF2-40B4-BE49-F238E27FC236}">
                    <a16:creationId xmlns:a16="http://schemas.microsoft.com/office/drawing/2014/main" id="{C14D2110-7597-4B65-9772-D21FFDBF97E2}"/>
                  </a:ext>
                </a:extLst>
              </p:cNvPr>
              <p:cNvCxnSpPr>
                <a:cxnSpLocks/>
                <a:stCxn id="25" idx="3"/>
                <a:endCxn id="22" idx="1"/>
              </p:cNvCxnSpPr>
              <p:nvPr/>
            </p:nvCxnSpPr>
            <p:spPr>
              <a:xfrm>
                <a:off x="7505454" y="5101962"/>
                <a:ext cx="181076" cy="192327"/>
              </a:xfrm>
              <a:prstGeom prst="curvedConnector3">
                <a:avLst>
                  <a:gd name="adj1" fmla="val 50000"/>
                </a:avLst>
              </a:prstGeom>
              <a:ln>
                <a:solidFill>
                  <a:srgbClr val="D4ECBA"/>
                </a:solidFill>
                <a:tailEnd type="triangle" w="lg" len="lg"/>
              </a:ln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27" name="Rectangle: Rounded Corners 26">
                <a:extLst>
                  <a:ext uri="{FF2B5EF4-FFF2-40B4-BE49-F238E27FC236}">
                    <a16:creationId xmlns:a16="http://schemas.microsoft.com/office/drawing/2014/main" id="{A0331251-4E80-4C3A-845B-B5454301E2EA}"/>
                  </a:ext>
                </a:extLst>
              </p:cNvPr>
              <p:cNvSpPr/>
              <p:nvPr/>
            </p:nvSpPr>
            <p:spPr>
              <a:xfrm>
                <a:off x="7691338" y="2309095"/>
                <a:ext cx="2529580" cy="309482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900" b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Synthetic hydrocarbons</a:t>
                </a:r>
                <a:endParaRPr lang="en-GB" sz="9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8" name="Rectangle: Rounded Corners 27">
                <a:extLst>
                  <a:ext uri="{FF2B5EF4-FFF2-40B4-BE49-F238E27FC236}">
                    <a16:creationId xmlns:a16="http://schemas.microsoft.com/office/drawing/2014/main" id="{E11B13E8-098C-4644-84CE-531CBBC4BFFA}"/>
                  </a:ext>
                </a:extLst>
              </p:cNvPr>
              <p:cNvSpPr/>
              <p:nvPr/>
            </p:nvSpPr>
            <p:spPr>
              <a:xfrm>
                <a:off x="8268123" y="1640015"/>
                <a:ext cx="1952795" cy="260033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900" b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Aviation and Maritime</a:t>
                </a:r>
                <a:endParaRPr lang="en-GB" sz="9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cxnSp>
            <p:nvCxnSpPr>
              <p:cNvPr id="29" name="Connector: Curved 28">
                <a:extLst>
                  <a:ext uri="{FF2B5EF4-FFF2-40B4-BE49-F238E27FC236}">
                    <a16:creationId xmlns:a16="http://schemas.microsoft.com/office/drawing/2014/main" id="{0AC7C44C-597F-48BB-BA33-FCCDDDDCD879}"/>
                  </a:ext>
                </a:extLst>
              </p:cNvPr>
              <p:cNvCxnSpPr>
                <a:cxnSpLocks/>
                <a:stCxn id="27" idx="0"/>
                <a:endCxn id="28" idx="2"/>
              </p:cNvCxnSpPr>
              <p:nvPr/>
            </p:nvCxnSpPr>
            <p:spPr>
              <a:xfrm rot="5400000" flipH="1" flipV="1">
                <a:off x="8895801" y="1960376"/>
                <a:ext cx="409047" cy="288392"/>
              </a:xfrm>
              <a:prstGeom prst="curvedConnector3">
                <a:avLst>
                  <a:gd name="adj1" fmla="val 50000"/>
                </a:avLst>
              </a:prstGeom>
              <a:ln>
                <a:solidFill>
                  <a:schemeClr val="accent6">
                    <a:lumMod val="40000"/>
                    <a:lumOff val="60000"/>
                  </a:schemeClr>
                </a:solidFill>
                <a:tailEnd type="triangle" w="lg" len="lg"/>
              </a:ln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30" name="Rectangle: Rounded Corners 29">
                <a:extLst>
                  <a:ext uri="{FF2B5EF4-FFF2-40B4-BE49-F238E27FC236}">
                    <a16:creationId xmlns:a16="http://schemas.microsoft.com/office/drawing/2014/main" id="{05293351-AAB9-4676-9D3F-45138D823B17}"/>
                  </a:ext>
                </a:extLst>
              </p:cNvPr>
              <p:cNvSpPr/>
              <p:nvPr/>
            </p:nvSpPr>
            <p:spPr>
              <a:xfrm>
                <a:off x="5726235" y="4604377"/>
                <a:ext cx="577347" cy="268246"/>
              </a:xfrm>
              <a:prstGeom prst="roundRect">
                <a:avLst/>
              </a:prstGeom>
              <a:solidFill>
                <a:srgbClr val="D4ECBA"/>
              </a:solidFill>
              <a:ln>
                <a:solidFill>
                  <a:srgbClr val="D4ECB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b="1" dirty="0">
                    <a:solidFill>
                      <a:schemeClr val="tx1"/>
                    </a:solidFill>
                  </a:rPr>
                  <a:t>Biogas</a:t>
                </a:r>
                <a:endParaRPr lang="en-GB" sz="800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1" name="Connector: Curved 30">
                <a:extLst>
                  <a:ext uri="{FF2B5EF4-FFF2-40B4-BE49-F238E27FC236}">
                    <a16:creationId xmlns:a16="http://schemas.microsoft.com/office/drawing/2014/main" id="{43B4F82B-711E-438D-911D-C821C010CF4B}"/>
                  </a:ext>
                </a:extLst>
              </p:cNvPr>
              <p:cNvCxnSpPr>
                <a:cxnSpLocks/>
                <a:stCxn id="30" idx="3"/>
                <a:endCxn id="25" idx="1"/>
              </p:cNvCxnSpPr>
              <p:nvPr/>
            </p:nvCxnSpPr>
            <p:spPr>
              <a:xfrm>
                <a:off x="6303582" y="4738500"/>
                <a:ext cx="269616" cy="363462"/>
              </a:xfrm>
              <a:prstGeom prst="curvedConnector3">
                <a:avLst>
                  <a:gd name="adj1" fmla="val 50000"/>
                </a:avLst>
              </a:prstGeom>
              <a:ln>
                <a:solidFill>
                  <a:srgbClr val="D4ECBA"/>
                </a:solidFill>
                <a:tailEnd type="triangle" w="lg" len="lg"/>
              </a:ln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32" name="Rectangle: Rounded Corners 31">
                <a:extLst>
                  <a:ext uri="{FF2B5EF4-FFF2-40B4-BE49-F238E27FC236}">
                    <a16:creationId xmlns:a16="http://schemas.microsoft.com/office/drawing/2014/main" id="{29BAE70F-B5A5-4EE0-B2FF-01714377F5BA}"/>
                  </a:ext>
                </a:extLst>
              </p:cNvPr>
              <p:cNvSpPr/>
              <p:nvPr/>
            </p:nvSpPr>
            <p:spPr>
              <a:xfrm>
                <a:off x="5981415" y="1184020"/>
                <a:ext cx="1057911" cy="268246"/>
              </a:xfrm>
              <a:prstGeom prst="roundRect">
                <a:avLst/>
              </a:prstGeom>
              <a:solidFill>
                <a:srgbClr val="D4ECBA"/>
              </a:solidFill>
              <a:ln>
                <a:solidFill>
                  <a:srgbClr val="D4ECB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b="1" dirty="0">
                    <a:solidFill>
                      <a:schemeClr val="tx1"/>
                    </a:solidFill>
                  </a:rPr>
                  <a:t>Biofuels conventional</a:t>
                </a:r>
                <a:endParaRPr lang="en-GB" sz="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3" name="Rectangle: Rounded Corners 32">
                <a:extLst>
                  <a:ext uri="{FF2B5EF4-FFF2-40B4-BE49-F238E27FC236}">
                    <a16:creationId xmlns:a16="http://schemas.microsoft.com/office/drawing/2014/main" id="{DF263F91-9B76-45DD-9C91-F5B4F38B299A}"/>
                  </a:ext>
                </a:extLst>
              </p:cNvPr>
              <p:cNvSpPr/>
              <p:nvPr/>
            </p:nvSpPr>
            <p:spPr>
              <a:xfrm>
                <a:off x="7372967" y="458930"/>
                <a:ext cx="1597082" cy="573972"/>
              </a:xfrm>
              <a:prstGeom prst="roundRect">
                <a:avLst/>
              </a:prstGeom>
              <a:solidFill>
                <a:srgbClr val="D4ECBA"/>
              </a:solidFill>
              <a:ln>
                <a:solidFill>
                  <a:srgbClr val="D4ECB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b="1" dirty="0">
                    <a:solidFill>
                      <a:schemeClr val="tx1"/>
                    </a:solidFill>
                  </a:rPr>
                  <a:t>Biofuels Advanced</a:t>
                </a:r>
              </a:p>
              <a:p>
                <a:pPr algn="ctr"/>
                <a:r>
                  <a:rPr lang="en-US" sz="800" b="1" dirty="0">
                    <a:solidFill>
                      <a:schemeClr val="tx1"/>
                    </a:solidFill>
                  </a:rPr>
                  <a:t>Energy crops and Fischer Troops</a:t>
                </a:r>
                <a:endParaRPr lang="en-GB" sz="800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4" name="Connector: Curved 33">
                <a:extLst>
                  <a:ext uri="{FF2B5EF4-FFF2-40B4-BE49-F238E27FC236}">
                    <a16:creationId xmlns:a16="http://schemas.microsoft.com/office/drawing/2014/main" id="{FEE034BC-EF54-417B-8631-A48A9BAB4D20}"/>
                  </a:ext>
                </a:extLst>
              </p:cNvPr>
              <p:cNvCxnSpPr>
                <a:cxnSpLocks/>
                <a:stCxn id="33" idx="2"/>
                <a:endCxn id="28" idx="1"/>
              </p:cNvCxnSpPr>
              <p:nvPr/>
            </p:nvCxnSpPr>
            <p:spPr>
              <a:xfrm rot="16200000" flipH="1">
                <a:off x="7851250" y="1353159"/>
                <a:ext cx="737130" cy="96615"/>
              </a:xfrm>
              <a:prstGeom prst="curvedConnector2">
                <a:avLst/>
              </a:prstGeom>
              <a:ln>
                <a:solidFill>
                  <a:srgbClr val="D4ECBA"/>
                </a:solidFill>
                <a:tailEnd type="triangle" w="lg" len="lg"/>
              </a:ln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35" name="Connector: Curved 34">
                <a:extLst>
                  <a:ext uri="{FF2B5EF4-FFF2-40B4-BE49-F238E27FC236}">
                    <a16:creationId xmlns:a16="http://schemas.microsoft.com/office/drawing/2014/main" id="{91B5406F-86E1-4CC0-9F3E-C2084F27BE44}"/>
                  </a:ext>
                </a:extLst>
              </p:cNvPr>
              <p:cNvCxnSpPr>
                <a:cxnSpLocks/>
                <a:stCxn id="27" idx="0"/>
                <a:endCxn id="49" idx="2"/>
              </p:cNvCxnSpPr>
              <p:nvPr/>
            </p:nvCxnSpPr>
            <p:spPr>
              <a:xfrm rot="16200000" flipV="1">
                <a:off x="8002695" y="1355662"/>
                <a:ext cx="353404" cy="1553462"/>
              </a:xfrm>
              <a:prstGeom prst="curvedConnector3">
                <a:avLst>
                  <a:gd name="adj1" fmla="val 50000"/>
                </a:avLst>
              </a:prstGeom>
              <a:ln>
                <a:solidFill>
                  <a:schemeClr val="accent6">
                    <a:lumMod val="40000"/>
                    <a:lumOff val="60000"/>
                  </a:schemeClr>
                </a:solidFill>
                <a:tailEnd type="triangle" w="lg" len="lg"/>
              </a:ln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36" name="Rectangle: Rounded Corners 35">
                <a:extLst>
                  <a:ext uri="{FF2B5EF4-FFF2-40B4-BE49-F238E27FC236}">
                    <a16:creationId xmlns:a16="http://schemas.microsoft.com/office/drawing/2014/main" id="{CFCF3D77-C7CB-4AA0-A5D4-D04DEE504B13}"/>
                  </a:ext>
                </a:extLst>
              </p:cNvPr>
              <p:cNvSpPr/>
              <p:nvPr/>
            </p:nvSpPr>
            <p:spPr>
              <a:xfrm>
                <a:off x="7728668" y="1248929"/>
                <a:ext cx="2692662" cy="260033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900" b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Vehicles</a:t>
                </a:r>
                <a:endParaRPr lang="en-GB" sz="9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cxnSp>
            <p:nvCxnSpPr>
              <p:cNvPr id="37" name="Connector: Curved 36">
                <a:extLst>
                  <a:ext uri="{FF2B5EF4-FFF2-40B4-BE49-F238E27FC236}">
                    <a16:creationId xmlns:a16="http://schemas.microsoft.com/office/drawing/2014/main" id="{CCCEDEA6-1E8C-4727-8844-8C511FDE41AD}"/>
                  </a:ext>
                </a:extLst>
              </p:cNvPr>
              <p:cNvCxnSpPr>
                <a:cxnSpLocks/>
                <a:stCxn id="33" idx="3"/>
                <a:endCxn id="36" idx="0"/>
              </p:cNvCxnSpPr>
              <p:nvPr/>
            </p:nvCxnSpPr>
            <p:spPr>
              <a:xfrm>
                <a:off x="8970049" y="745917"/>
                <a:ext cx="104950" cy="503013"/>
              </a:xfrm>
              <a:prstGeom prst="curvedConnector2">
                <a:avLst/>
              </a:prstGeom>
              <a:ln>
                <a:solidFill>
                  <a:srgbClr val="D4ECBA"/>
                </a:solidFill>
                <a:tailEnd type="triangle" w="lg" len="lg"/>
              </a:ln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38" name="Connector: Curved 37">
                <a:extLst>
                  <a:ext uri="{FF2B5EF4-FFF2-40B4-BE49-F238E27FC236}">
                    <a16:creationId xmlns:a16="http://schemas.microsoft.com/office/drawing/2014/main" id="{3DF82B1E-344F-4239-9CC5-239527C5F11E}"/>
                  </a:ext>
                </a:extLst>
              </p:cNvPr>
              <p:cNvCxnSpPr>
                <a:cxnSpLocks/>
                <a:stCxn id="32" idx="3"/>
                <a:endCxn id="36" idx="1"/>
              </p:cNvCxnSpPr>
              <p:nvPr/>
            </p:nvCxnSpPr>
            <p:spPr>
              <a:xfrm>
                <a:off x="7039326" y="1318143"/>
                <a:ext cx="689342" cy="60804"/>
              </a:xfrm>
              <a:prstGeom prst="curvedConnector3">
                <a:avLst>
                  <a:gd name="adj1" fmla="val 50000"/>
                </a:avLst>
              </a:prstGeom>
              <a:ln>
                <a:solidFill>
                  <a:srgbClr val="D4ECBA"/>
                </a:solidFill>
                <a:tailEnd type="triangle" w="lg" len="lg"/>
              </a:ln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39" name="Rectangle: Rounded Corners 38">
                <a:extLst>
                  <a:ext uri="{FF2B5EF4-FFF2-40B4-BE49-F238E27FC236}">
                    <a16:creationId xmlns:a16="http://schemas.microsoft.com/office/drawing/2014/main" id="{11431CBE-BBFD-44CE-B42C-C24DC2B931B7}"/>
                  </a:ext>
                </a:extLst>
              </p:cNvPr>
              <p:cNvSpPr/>
              <p:nvPr/>
            </p:nvSpPr>
            <p:spPr>
              <a:xfrm>
                <a:off x="9123776" y="3292545"/>
                <a:ext cx="1542448" cy="429544"/>
              </a:xfrm>
              <a:prstGeom prst="roundRec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9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H2 in Industrial uses</a:t>
                </a:r>
                <a:endParaRPr lang="en-GB" sz="900" b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cxnSp>
            <p:nvCxnSpPr>
              <p:cNvPr id="40" name="Connector: Curved 39">
                <a:extLst>
                  <a:ext uri="{FF2B5EF4-FFF2-40B4-BE49-F238E27FC236}">
                    <a16:creationId xmlns:a16="http://schemas.microsoft.com/office/drawing/2014/main" id="{C2891562-6257-43C9-B34F-55B3BBBB01C0}"/>
                  </a:ext>
                </a:extLst>
              </p:cNvPr>
              <p:cNvCxnSpPr>
                <a:cxnSpLocks/>
                <a:stCxn id="21" idx="3"/>
                <a:endCxn id="39" idx="1"/>
              </p:cNvCxnSpPr>
              <p:nvPr/>
            </p:nvCxnSpPr>
            <p:spPr>
              <a:xfrm>
                <a:off x="7857131" y="3445237"/>
                <a:ext cx="1266645" cy="62080"/>
              </a:xfrm>
              <a:prstGeom prst="curvedConnector3">
                <a:avLst>
                  <a:gd name="adj1" fmla="val 50000"/>
                </a:avLst>
              </a:prstGeom>
              <a:ln>
                <a:solidFill>
                  <a:srgbClr val="00B050"/>
                </a:solidFill>
                <a:tailEnd type="triangle" w="lg" len="lg"/>
              </a:ln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41" name="Rectangle: Rounded Corners 40">
                <a:extLst>
                  <a:ext uri="{FF2B5EF4-FFF2-40B4-BE49-F238E27FC236}">
                    <a16:creationId xmlns:a16="http://schemas.microsoft.com/office/drawing/2014/main" id="{7A2E6D77-B869-4EF9-8557-4FB66582C49F}"/>
                  </a:ext>
                </a:extLst>
              </p:cNvPr>
              <p:cNvSpPr/>
              <p:nvPr/>
            </p:nvSpPr>
            <p:spPr>
              <a:xfrm>
                <a:off x="9950613" y="5030957"/>
                <a:ext cx="1883459" cy="499014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rgbClr val="D4ECB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b="1" dirty="0">
                    <a:solidFill>
                      <a:schemeClr val="tx1"/>
                    </a:solidFill>
                  </a:rPr>
                  <a:t>Fully green gas in all uses</a:t>
                </a:r>
                <a:endParaRPr lang="en-GB" sz="1000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42" name="Connector: Curved 41">
                <a:extLst>
                  <a:ext uri="{FF2B5EF4-FFF2-40B4-BE49-F238E27FC236}">
                    <a16:creationId xmlns:a16="http://schemas.microsoft.com/office/drawing/2014/main" id="{964608D5-3885-471C-AB2D-F645B09B41AA}"/>
                  </a:ext>
                </a:extLst>
              </p:cNvPr>
              <p:cNvCxnSpPr>
                <a:cxnSpLocks/>
                <a:stCxn id="22" idx="3"/>
                <a:endCxn id="41" idx="1"/>
              </p:cNvCxnSpPr>
              <p:nvPr/>
            </p:nvCxnSpPr>
            <p:spPr>
              <a:xfrm flipV="1">
                <a:off x="8618786" y="5280464"/>
                <a:ext cx="1331827" cy="13825"/>
              </a:xfrm>
              <a:prstGeom prst="curvedConnector3">
                <a:avLst>
                  <a:gd name="adj1" fmla="val 50000"/>
                </a:avLst>
              </a:prstGeom>
              <a:ln>
                <a:solidFill>
                  <a:srgbClr val="D4ECBA"/>
                </a:solidFill>
                <a:tailEnd type="triangle" w="lg" len="lg"/>
              </a:ln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3" name="Connector: Curved 42">
                <a:extLst>
                  <a:ext uri="{FF2B5EF4-FFF2-40B4-BE49-F238E27FC236}">
                    <a16:creationId xmlns:a16="http://schemas.microsoft.com/office/drawing/2014/main" id="{768600B0-F02A-4D3A-932F-1468A226D5E0}"/>
                  </a:ext>
                </a:extLst>
              </p:cNvPr>
              <p:cNvCxnSpPr>
                <a:cxnSpLocks/>
                <a:stCxn id="27" idx="3"/>
                <a:endCxn id="41" idx="0"/>
              </p:cNvCxnSpPr>
              <p:nvPr/>
            </p:nvCxnSpPr>
            <p:spPr>
              <a:xfrm>
                <a:off x="10220918" y="2463837"/>
                <a:ext cx="671425" cy="2567121"/>
              </a:xfrm>
              <a:prstGeom prst="curvedConnector2">
                <a:avLst/>
              </a:prstGeom>
              <a:ln>
                <a:solidFill>
                  <a:schemeClr val="accent6">
                    <a:lumMod val="40000"/>
                    <a:lumOff val="60000"/>
                  </a:schemeClr>
                </a:solidFill>
                <a:tailEnd type="triangle" w="lg" len="lg"/>
              </a:ln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4" name="Connector: Curved 43">
                <a:extLst>
                  <a:ext uri="{FF2B5EF4-FFF2-40B4-BE49-F238E27FC236}">
                    <a16:creationId xmlns:a16="http://schemas.microsoft.com/office/drawing/2014/main" id="{DD71F45B-2275-4EFE-B4F4-1876BAF4E924}"/>
                  </a:ext>
                </a:extLst>
              </p:cNvPr>
              <p:cNvCxnSpPr>
                <a:cxnSpLocks/>
                <a:stCxn id="19" idx="1"/>
                <a:endCxn id="27" idx="1"/>
              </p:cNvCxnSpPr>
              <p:nvPr/>
            </p:nvCxnSpPr>
            <p:spPr>
              <a:xfrm rot="10800000" flipH="1">
                <a:off x="6761110" y="2463837"/>
                <a:ext cx="930229" cy="1636002"/>
              </a:xfrm>
              <a:prstGeom prst="curvedConnector3">
                <a:avLst>
                  <a:gd name="adj1" fmla="val -24575"/>
                </a:avLst>
              </a:prstGeom>
              <a:ln>
                <a:solidFill>
                  <a:srgbClr val="00B050"/>
                </a:solidFill>
                <a:tailEnd type="triangle" w="lg" len="lg"/>
              </a:ln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45" name="Rectangle: Rounded Corners 44">
                <a:extLst>
                  <a:ext uri="{FF2B5EF4-FFF2-40B4-BE49-F238E27FC236}">
                    <a16:creationId xmlns:a16="http://schemas.microsoft.com/office/drawing/2014/main" id="{2E8DF242-14BB-47A5-91C4-977D4BA2DE7C}"/>
                  </a:ext>
                </a:extLst>
              </p:cNvPr>
              <p:cNvSpPr/>
              <p:nvPr/>
            </p:nvSpPr>
            <p:spPr>
              <a:xfrm>
                <a:off x="5883710" y="2175641"/>
                <a:ext cx="1136203" cy="268246"/>
              </a:xfrm>
              <a:prstGeom prst="roundRect">
                <a:avLst/>
              </a:prstGeom>
              <a:solidFill>
                <a:srgbClr val="D4ECBA"/>
              </a:solidFill>
              <a:ln>
                <a:solidFill>
                  <a:srgbClr val="D4ECB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b="1" dirty="0">
                    <a:solidFill>
                      <a:schemeClr val="tx1"/>
                    </a:solidFill>
                  </a:rPr>
                  <a:t>Biogenic CO2</a:t>
                </a:r>
                <a:endParaRPr lang="en-GB" sz="800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46" name="Connector: Curved 45">
                <a:extLst>
                  <a:ext uri="{FF2B5EF4-FFF2-40B4-BE49-F238E27FC236}">
                    <a16:creationId xmlns:a16="http://schemas.microsoft.com/office/drawing/2014/main" id="{AAB7429E-426A-41C7-B0AA-9A6F28E6F40D}"/>
                  </a:ext>
                </a:extLst>
              </p:cNvPr>
              <p:cNvCxnSpPr>
                <a:cxnSpLocks/>
                <a:stCxn id="32" idx="2"/>
                <a:endCxn id="49" idx="1"/>
              </p:cNvCxnSpPr>
              <p:nvPr/>
            </p:nvCxnSpPr>
            <p:spPr>
              <a:xfrm rot="16200000" flipH="1">
                <a:off x="6599548" y="1363089"/>
                <a:ext cx="340231" cy="518584"/>
              </a:xfrm>
              <a:prstGeom prst="curvedConnector2">
                <a:avLst/>
              </a:prstGeom>
              <a:ln>
                <a:solidFill>
                  <a:srgbClr val="D4ECBA"/>
                </a:solidFill>
                <a:tailEnd type="triangle" w="lg" len="lg"/>
              </a:ln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7" name="Connector: Curved 46">
                <a:extLst>
                  <a:ext uri="{FF2B5EF4-FFF2-40B4-BE49-F238E27FC236}">
                    <a16:creationId xmlns:a16="http://schemas.microsoft.com/office/drawing/2014/main" id="{4C1DD2A5-C098-41BF-B99E-D0611FC9D969}"/>
                  </a:ext>
                </a:extLst>
              </p:cNvPr>
              <p:cNvCxnSpPr>
                <a:cxnSpLocks/>
                <a:stCxn id="45" idx="3"/>
                <a:endCxn id="27" idx="1"/>
              </p:cNvCxnSpPr>
              <p:nvPr/>
            </p:nvCxnSpPr>
            <p:spPr>
              <a:xfrm>
                <a:off x="7019913" y="2309765"/>
                <a:ext cx="671425" cy="154072"/>
              </a:xfrm>
              <a:prstGeom prst="curvedConnector3">
                <a:avLst>
                  <a:gd name="adj1" fmla="val 50000"/>
                </a:avLst>
              </a:prstGeom>
              <a:ln>
                <a:solidFill>
                  <a:srgbClr val="D4ECBA"/>
                </a:solidFill>
                <a:tailEnd type="triangle" w="lg" len="lg"/>
              </a:ln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48" name="Rectangle: Rounded Corners 47">
                <a:extLst>
                  <a:ext uri="{FF2B5EF4-FFF2-40B4-BE49-F238E27FC236}">
                    <a16:creationId xmlns:a16="http://schemas.microsoft.com/office/drawing/2014/main" id="{A1386EC2-A6D3-47D7-91B2-5CD9C0FF02F8}"/>
                  </a:ext>
                </a:extLst>
              </p:cNvPr>
              <p:cNvSpPr/>
              <p:nvPr/>
            </p:nvSpPr>
            <p:spPr>
              <a:xfrm>
                <a:off x="8864725" y="3947483"/>
                <a:ext cx="1801500" cy="295842"/>
              </a:xfrm>
              <a:prstGeom prst="roundRec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9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Storage and infrastructure for H2</a:t>
                </a:r>
                <a:endParaRPr lang="en-GB" sz="900" b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9" name="Rectangle: Rounded Corners 48">
                <a:extLst>
                  <a:ext uri="{FF2B5EF4-FFF2-40B4-BE49-F238E27FC236}">
                    <a16:creationId xmlns:a16="http://schemas.microsoft.com/office/drawing/2014/main" id="{F330ACCA-1FBF-4280-BA96-014E899373CA}"/>
                  </a:ext>
                </a:extLst>
              </p:cNvPr>
              <p:cNvSpPr/>
              <p:nvPr/>
            </p:nvSpPr>
            <p:spPr>
              <a:xfrm>
                <a:off x="7028955" y="1629303"/>
                <a:ext cx="747421" cy="326388"/>
              </a:xfrm>
              <a:prstGeom prst="roundRect">
                <a:avLst/>
              </a:prstGeom>
              <a:solidFill>
                <a:srgbClr val="D4ECBA"/>
              </a:solidFill>
              <a:ln>
                <a:solidFill>
                  <a:srgbClr val="D4ECB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b="1" dirty="0">
                    <a:solidFill>
                      <a:schemeClr val="tx1"/>
                    </a:solidFill>
                  </a:rPr>
                  <a:t>Liquid fuel blending</a:t>
                </a:r>
                <a:endParaRPr lang="en-GB" sz="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0" name="Rectangle: Rounded Corners 49">
                <a:extLst>
                  <a:ext uri="{FF2B5EF4-FFF2-40B4-BE49-F238E27FC236}">
                    <a16:creationId xmlns:a16="http://schemas.microsoft.com/office/drawing/2014/main" id="{E1644E61-534E-4E2C-82D3-32E31F7AAA27}"/>
                  </a:ext>
                </a:extLst>
              </p:cNvPr>
              <p:cNvSpPr/>
              <p:nvPr/>
            </p:nvSpPr>
            <p:spPr>
              <a:xfrm>
                <a:off x="10458862" y="2076890"/>
                <a:ext cx="1136203" cy="268246"/>
              </a:xfrm>
              <a:prstGeom prst="roundRect">
                <a:avLst/>
              </a:prstGeom>
              <a:solidFill>
                <a:srgbClr val="D4ECBA"/>
              </a:solidFill>
              <a:ln>
                <a:solidFill>
                  <a:srgbClr val="D4ECB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b="1" dirty="0">
                    <a:solidFill>
                      <a:schemeClr val="tx1"/>
                    </a:solidFill>
                  </a:rPr>
                  <a:t>CO2 from the Air</a:t>
                </a:r>
                <a:endParaRPr lang="en-GB" sz="800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51" name="Connector: Curved 50">
                <a:extLst>
                  <a:ext uri="{FF2B5EF4-FFF2-40B4-BE49-F238E27FC236}">
                    <a16:creationId xmlns:a16="http://schemas.microsoft.com/office/drawing/2014/main" id="{5C71831C-0843-4255-90B5-1B85D01C9F45}"/>
                  </a:ext>
                </a:extLst>
              </p:cNvPr>
              <p:cNvCxnSpPr>
                <a:cxnSpLocks/>
                <a:stCxn id="50" idx="1"/>
                <a:endCxn id="27" idx="3"/>
              </p:cNvCxnSpPr>
              <p:nvPr/>
            </p:nvCxnSpPr>
            <p:spPr>
              <a:xfrm rot="10800000" flipV="1">
                <a:off x="10220918" y="2211012"/>
                <a:ext cx="237944" cy="252822"/>
              </a:xfrm>
              <a:prstGeom prst="curvedConnector3">
                <a:avLst>
                  <a:gd name="adj1" fmla="val 50000"/>
                </a:avLst>
              </a:prstGeom>
              <a:ln>
                <a:solidFill>
                  <a:srgbClr val="D4ECBA"/>
                </a:solidFill>
                <a:tailEnd type="triangle" w="lg" len="lg"/>
              </a:ln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52" name="Connector: Curved 51">
                <a:extLst>
                  <a:ext uri="{FF2B5EF4-FFF2-40B4-BE49-F238E27FC236}">
                    <a16:creationId xmlns:a16="http://schemas.microsoft.com/office/drawing/2014/main" id="{B1D0AD73-7648-4F5B-8BC3-B7CF45CA7BBA}"/>
                  </a:ext>
                </a:extLst>
              </p:cNvPr>
              <p:cNvCxnSpPr>
                <a:cxnSpLocks/>
                <a:stCxn id="19" idx="2"/>
                <a:endCxn id="48" idx="1"/>
              </p:cNvCxnSpPr>
              <p:nvPr/>
            </p:nvCxnSpPr>
            <p:spPr>
              <a:xfrm rot="5400000" flipH="1" flipV="1">
                <a:off x="8101450" y="3480053"/>
                <a:ext cx="147923" cy="1378626"/>
              </a:xfrm>
              <a:prstGeom prst="curvedConnector4">
                <a:avLst>
                  <a:gd name="adj1" fmla="val -154540"/>
                  <a:gd name="adj2" fmla="val 76294"/>
                </a:avLst>
              </a:prstGeom>
              <a:ln>
                <a:solidFill>
                  <a:srgbClr val="00B050"/>
                </a:solidFill>
                <a:tailEnd type="triangle" w="lg" len="lg"/>
              </a:ln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53" name="Rectangle: Rounded Corners 52">
                <a:extLst>
                  <a:ext uri="{FF2B5EF4-FFF2-40B4-BE49-F238E27FC236}">
                    <a16:creationId xmlns:a16="http://schemas.microsoft.com/office/drawing/2014/main" id="{519A4997-77AC-4140-BBC1-3D4DB901784C}"/>
                  </a:ext>
                </a:extLst>
              </p:cNvPr>
              <p:cNvSpPr/>
              <p:nvPr/>
            </p:nvSpPr>
            <p:spPr>
              <a:xfrm>
                <a:off x="8033521" y="4488229"/>
                <a:ext cx="2491335" cy="295842"/>
              </a:xfrm>
              <a:prstGeom prst="roundRec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9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Electricity storage services by H2</a:t>
                </a:r>
                <a:endParaRPr lang="en-GB" sz="900" b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cxnSp>
            <p:nvCxnSpPr>
              <p:cNvPr id="54" name="Connector: Curved 53">
                <a:extLst>
                  <a:ext uri="{FF2B5EF4-FFF2-40B4-BE49-F238E27FC236}">
                    <a16:creationId xmlns:a16="http://schemas.microsoft.com/office/drawing/2014/main" id="{417501FD-F3DF-4E3E-BDFD-29378648A707}"/>
                  </a:ext>
                </a:extLst>
              </p:cNvPr>
              <p:cNvCxnSpPr>
                <a:cxnSpLocks/>
                <a:stCxn id="19" idx="2"/>
                <a:endCxn id="53" idx="1"/>
              </p:cNvCxnSpPr>
              <p:nvPr/>
            </p:nvCxnSpPr>
            <p:spPr>
              <a:xfrm rot="16200000" flipH="1">
                <a:off x="7563399" y="4166028"/>
                <a:ext cx="392824" cy="547421"/>
              </a:xfrm>
              <a:prstGeom prst="curvedConnector2">
                <a:avLst/>
              </a:prstGeom>
              <a:ln>
                <a:solidFill>
                  <a:srgbClr val="00B050"/>
                </a:solidFill>
                <a:tailEnd type="triangle" w="lg" len="lg"/>
              </a:ln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55" name="Connector: Curved 54">
                <a:extLst>
                  <a:ext uri="{FF2B5EF4-FFF2-40B4-BE49-F238E27FC236}">
                    <a16:creationId xmlns:a16="http://schemas.microsoft.com/office/drawing/2014/main" id="{C8DD3CA2-3B76-43C1-B977-99A2AD47B39B}"/>
                  </a:ext>
                </a:extLst>
              </p:cNvPr>
              <p:cNvCxnSpPr>
                <a:cxnSpLocks/>
                <a:stCxn id="53" idx="0"/>
                <a:endCxn id="48" idx="2"/>
              </p:cNvCxnSpPr>
              <p:nvPr/>
            </p:nvCxnSpPr>
            <p:spPr>
              <a:xfrm rot="5400000" flipH="1" flipV="1">
                <a:off x="9399879" y="4122634"/>
                <a:ext cx="244904" cy="486286"/>
              </a:xfrm>
              <a:prstGeom prst="curvedConnector3">
                <a:avLst/>
              </a:prstGeom>
              <a:ln>
                <a:solidFill>
                  <a:srgbClr val="00B050"/>
                </a:solidFill>
                <a:headEnd type="triangle" w="lg" len="lg"/>
                <a:tailEnd type="triangle" w="lg" len="lg"/>
              </a:ln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</p:grpSp>
        <p:cxnSp>
          <p:nvCxnSpPr>
            <p:cNvPr id="8" name="Connector: Curved 7">
              <a:extLst>
                <a:ext uri="{FF2B5EF4-FFF2-40B4-BE49-F238E27FC236}">
                  <a16:creationId xmlns:a16="http://schemas.microsoft.com/office/drawing/2014/main" id="{FF4BF12E-3F0A-4634-9EEE-610EDFBA64C8}"/>
                </a:ext>
              </a:extLst>
            </p:cNvPr>
            <p:cNvCxnSpPr>
              <a:cxnSpLocks/>
              <a:stCxn id="30" idx="3"/>
              <a:endCxn id="9" idx="1"/>
            </p:cNvCxnSpPr>
            <p:nvPr/>
          </p:nvCxnSpPr>
          <p:spPr>
            <a:xfrm flipV="1">
              <a:off x="6303582" y="4641294"/>
              <a:ext cx="383487" cy="97206"/>
            </a:xfrm>
            <a:prstGeom prst="curvedConnector3">
              <a:avLst>
                <a:gd name="adj1" fmla="val 50000"/>
              </a:avLst>
            </a:prstGeom>
            <a:ln>
              <a:solidFill>
                <a:srgbClr val="D4ECBA"/>
              </a:solidFill>
              <a:tailEnd type="triangle" w="lg" len="lg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4BBFAC80-7561-4FCF-B756-60912CA96000}"/>
                </a:ext>
              </a:extLst>
            </p:cNvPr>
            <p:cNvSpPr/>
            <p:nvPr/>
          </p:nvSpPr>
          <p:spPr>
            <a:xfrm>
              <a:off x="6687069" y="4507171"/>
              <a:ext cx="745613" cy="268246"/>
            </a:xfrm>
            <a:prstGeom prst="roundRect">
              <a:avLst/>
            </a:prstGeom>
            <a:solidFill>
              <a:srgbClr val="D4ECBA"/>
            </a:solidFill>
            <a:ln>
              <a:solidFill>
                <a:srgbClr val="D4ECB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b="1" dirty="0">
                  <a:solidFill>
                    <a:schemeClr val="tx1"/>
                  </a:solidFill>
                </a:rPr>
                <a:t>Direct uses</a:t>
              </a:r>
            </a:p>
            <a:p>
              <a:pPr algn="ctr"/>
              <a:r>
                <a:rPr lang="en-US" sz="800" b="1" dirty="0">
                  <a:solidFill>
                    <a:schemeClr val="tx1"/>
                  </a:solidFill>
                </a:rPr>
                <a:t>Heat, CHP</a:t>
              </a:r>
              <a:endParaRPr lang="en-GB" sz="800" b="1" dirty="0">
                <a:solidFill>
                  <a:schemeClr val="tx1"/>
                </a:solidFill>
              </a:endParaRPr>
            </a:p>
          </p:txBody>
        </p:sp>
        <p:cxnSp>
          <p:nvCxnSpPr>
            <p:cNvPr id="10" name="Connector: Curved 9">
              <a:extLst>
                <a:ext uri="{FF2B5EF4-FFF2-40B4-BE49-F238E27FC236}">
                  <a16:creationId xmlns:a16="http://schemas.microsoft.com/office/drawing/2014/main" id="{612B4CBF-0659-4D08-B3DE-407958070C06}"/>
                </a:ext>
              </a:extLst>
            </p:cNvPr>
            <p:cNvCxnSpPr>
              <a:cxnSpLocks/>
              <a:stCxn id="19" idx="2"/>
              <a:endCxn id="22" idx="0"/>
            </p:cNvCxnSpPr>
            <p:nvPr/>
          </p:nvCxnSpPr>
          <p:spPr>
            <a:xfrm rot="16200000" flipH="1">
              <a:off x="7472854" y="4256573"/>
              <a:ext cx="693051" cy="666558"/>
            </a:xfrm>
            <a:prstGeom prst="curvedConnector3">
              <a:avLst>
                <a:gd name="adj1" fmla="val 78683"/>
              </a:avLst>
            </a:prstGeom>
            <a:ln>
              <a:solidFill>
                <a:srgbClr val="00B050"/>
              </a:solidFill>
              <a:tailEnd type="triangle" w="lg" len="lg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0BAEF015-0892-48BC-AD53-74C0EC94AE18}"/>
                </a:ext>
              </a:extLst>
            </p:cNvPr>
            <p:cNvSpPr/>
            <p:nvPr/>
          </p:nvSpPr>
          <p:spPr>
            <a:xfrm>
              <a:off x="7554535" y="3617365"/>
              <a:ext cx="1233946" cy="271128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 dirty="0">
                  <a:latin typeface="Calibri" panose="020F0502020204030204" pitchFamily="34" charset="0"/>
                  <a:cs typeface="Calibri" panose="020F0502020204030204" pitchFamily="34" charset="0"/>
                </a:rPr>
                <a:t>Refineries</a:t>
              </a:r>
            </a:p>
            <a:p>
              <a:pPr algn="ctr"/>
              <a:r>
                <a:rPr lang="en-US" sz="900" b="1" dirty="0">
                  <a:latin typeface="Calibri" panose="020F0502020204030204" pitchFamily="34" charset="0"/>
                  <a:cs typeface="Calibri" panose="020F0502020204030204" pitchFamily="34" charset="0"/>
                </a:rPr>
                <a:t>Ammonia</a:t>
              </a:r>
              <a:endParaRPr lang="en-GB" sz="9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12" name="Connector: Curved 11">
              <a:extLst>
                <a:ext uri="{FF2B5EF4-FFF2-40B4-BE49-F238E27FC236}">
                  <a16:creationId xmlns:a16="http://schemas.microsoft.com/office/drawing/2014/main" id="{23BA0C06-D530-4B02-A918-6D6600C455E3}"/>
                </a:ext>
              </a:extLst>
            </p:cNvPr>
            <p:cNvCxnSpPr>
              <a:cxnSpLocks/>
              <a:endCxn id="11" idx="1"/>
            </p:cNvCxnSpPr>
            <p:nvPr/>
          </p:nvCxnSpPr>
          <p:spPr>
            <a:xfrm rot="16200000" flipV="1">
              <a:off x="7424671" y="3882793"/>
              <a:ext cx="355622" cy="95894"/>
            </a:xfrm>
            <a:prstGeom prst="curvedConnector4">
              <a:avLst>
                <a:gd name="adj1" fmla="val 30940"/>
                <a:gd name="adj2" fmla="val 338388"/>
              </a:avLst>
            </a:prstGeom>
            <a:ln>
              <a:solidFill>
                <a:srgbClr val="00B050"/>
              </a:solidFill>
              <a:tailEnd type="triangle" w="lg" len="lg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graphicFrame>
        <p:nvGraphicFramePr>
          <p:cNvPr id="59" name="Diagram 58">
            <a:extLst>
              <a:ext uri="{FF2B5EF4-FFF2-40B4-BE49-F238E27FC236}">
                <a16:creationId xmlns:a16="http://schemas.microsoft.com/office/drawing/2014/main" id="{368550D3-4E56-41ED-87A3-0A36E5274C5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09471567"/>
              </p:ext>
            </p:extLst>
          </p:nvPr>
        </p:nvGraphicFramePr>
        <p:xfrm>
          <a:off x="377953" y="1084270"/>
          <a:ext cx="5185581" cy="40774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3" name="Content Placeholder 362">
            <a:extLst>
              <a:ext uri="{FF2B5EF4-FFF2-40B4-BE49-F238E27FC236}">
                <a16:creationId xmlns:a16="http://schemas.microsoft.com/office/drawing/2014/main" id="{A9112E6C-F690-43C0-8A0C-681B087355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691725"/>
              </p:ext>
            </p:extLst>
          </p:nvPr>
        </p:nvGraphicFramePr>
        <p:xfrm>
          <a:off x="294476" y="5145581"/>
          <a:ext cx="4802009" cy="15408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4" name="Slide Number Placeholder 3">
            <a:extLst>
              <a:ext uri="{FF2B5EF4-FFF2-40B4-BE49-F238E27FC236}">
                <a16:creationId xmlns:a16="http://schemas.microsoft.com/office/drawing/2014/main" id="{90BEE4A1-FBAB-447C-994F-659896928524}"/>
              </a:ext>
            </a:extLst>
          </p:cNvPr>
          <p:cNvSpPr txBox="1">
            <a:spLocks/>
          </p:cNvSpPr>
          <p:nvPr/>
        </p:nvSpPr>
        <p:spPr>
          <a:xfrm>
            <a:off x="9163304" y="6526513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2B3939E-CC5C-44E9-B140-99081E565C2A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5" name="Date Placeholder 2">
            <a:extLst>
              <a:ext uri="{FF2B5EF4-FFF2-40B4-BE49-F238E27FC236}">
                <a16:creationId xmlns:a16="http://schemas.microsoft.com/office/drawing/2014/main" id="{ED4A9C5F-F767-40E8-A8C8-826E2B90B965}"/>
              </a:ext>
            </a:extLst>
          </p:cNvPr>
          <p:cNvSpPr txBox="1">
            <a:spLocks/>
          </p:cNvSpPr>
          <p:nvPr/>
        </p:nvSpPr>
        <p:spPr>
          <a:xfrm>
            <a:off x="9867719" y="649287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17/06/2021</a:t>
            </a:r>
          </a:p>
        </p:txBody>
      </p:sp>
    </p:spTree>
    <p:extLst>
      <p:ext uri="{BB962C8B-B14F-4D97-AF65-F5344CB8AC3E}">
        <p14:creationId xmlns:p14="http://schemas.microsoft.com/office/powerpoint/2010/main" val="492449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76AD0-E96E-476B-9F54-3E05CB07A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Example of a projection for Greece</a:t>
            </a:r>
            <a:endParaRPr lang="en-GB" dirty="0"/>
          </a:p>
        </p:txBody>
      </p:sp>
      <p:graphicFrame>
        <p:nvGraphicFramePr>
          <p:cNvPr id="3" name="Content Placeholder 7">
            <a:extLst>
              <a:ext uri="{FF2B5EF4-FFF2-40B4-BE49-F238E27FC236}">
                <a16:creationId xmlns:a16="http://schemas.microsoft.com/office/drawing/2014/main" id="{62664644-6E44-40CF-AD5B-0841DC51B94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3867169"/>
              </p:ext>
            </p:extLst>
          </p:nvPr>
        </p:nvGraphicFramePr>
        <p:xfrm>
          <a:off x="569668" y="1013618"/>
          <a:ext cx="9978434" cy="54792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98143">
                  <a:extLst>
                    <a:ext uri="{9D8B030D-6E8A-4147-A177-3AD203B41FA5}">
                      <a16:colId xmlns:a16="http://schemas.microsoft.com/office/drawing/2014/main" val="1912292602"/>
                    </a:ext>
                  </a:extLst>
                </a:gridCol>
                <a:gridCol w="1084083">
                  <a:extLst>
                    <a:ext uri="{9D8B030D-6E8A-4147-A177-3AD203B41FA5}">
                      <a16:colId xmlns:a16="http://schemas.microsoft.com/office/drawing/2014/main" val="3991492828"/>
                    </a:ext>
                  </a:extLst>
                </a:gridCol>
                <a:gridCol w="1084083">
                  <a:extLst>
                    <a:ext uri="{9D8B030D-6E8A-4147-A177-3AD203B41FA5}">
                      <a16:colId xmlns:a16="http://schemas.microsoft.com/office/drawing/2014/main" val="4250628136"/>
                    </a:ext>
                  </a:extLst>
                </a:gridCol>
                <a:gridCol w="957527">
                  <a:extLst>
                    <a:ext uri="{9D8B030D-6E8A-4147-A177-3AD203B41FA5}">
                      <a16:colId xmlns:a16="http://schemas.microsoft.com/office/drawing/2014/main" val="1510055690"/>
                    </a:ext>
                  </a:extLst>
                </a:gridCol>
                <a:gridCol w="1238796">
                  <a:extLst>
                    <a:ext uri="{9D8B030D-6E8A-4147-A177-3AD203B41FA5}">
                      <a16:colId xmlns:a16="http://schemas.microsoft.com/office/drawing/2014/main" val="3758760701"/>
                    </a:ext>
                  </a:extLst>
                </a:gridCol>
                <a:gridCol w="1407901">
                  <a:extLst>
                    <a:ext uri="{9D8B030D-6E8A-4147-A177-3AD203B41FA5}">
                      <a16:colId xmlns:a16="http://schemas.microsoft.com/office/drawing/2014/main" val="1687513141"/>
                    </a:ext>
                  </a:extLst>
                </a:gridCol>
                <a:gridCol w="1407901">
                  <a:extLst>
                    <a:ext uri="{9D8B030D-6E8A-4147-A177-3AD203B41FA5}">
                      <a16:colId xmlns:a16="http://schemas.microsoft.com/office/drawing/2014/main" val="4212513248"/>
                    </a:ext>
                  </a:extLst>
                </a:gridCol>
              </a:tblGrid>
              <a:tr h="286380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Greece: Green Deal 55% carbon taxation COVID scenario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FCH fiches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969592"/>
                  </a:ext>
                </a:extLst>
              </a:tr>
              <a:tr h="180170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>
                    <a:solidFill>
                      <a:schemeClr val="accent5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2030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>
                    <a:solidFill>
                      <a:schemeClr val="accent5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2040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>
                    <a:solidFill>
                      <a:schemeClr val="accent5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2050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>
                    <a:solidFill>
                      <a:schemeClr val="accent5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>
                    <a:solidFill>
                      <a:schemeClr val="accent5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2030 low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>
                    <a:solidFill>
                      <a:schemeClr val="accent5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2030 high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>
                    <a:solidFill>
                      <a:schemeClr val="accent5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4479995"/>
                  </a:ext>
                </a:extLst>
              </a:tr>
              <a:tr h="180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Green Hydrogen Use (ktoe)</a:t>
                      </a:r>
                      <a:endParaRPr lang="en-US" sz="12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250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2193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5086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122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252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extLst>
                  <a:ext uri="{0D108BD9-81ED-4DB2-BD59-A6C34878D82A}">
                    <a16:rowId xmlns:a16="http://schemas.microsoft.com/office/drawing/2014/main" val="3216399116"/>
                  </a:ext>
                </a:extLst>
              </a:tr>
              <a:tr h="180170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200" b="1" u="none" strike="noStrike" dirty="0">
                          <a:effectLst/>
                        </a:rPr>
                        <a:t>Power generation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49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137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45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extLst>
                  <a:ext uri="{0D108BD9-81ED-4DB2-BD59-A6C34878D82A}">
                    <a16:rowId xmlns:a16="http://schemas.microsoft.com/office/drawing/2014/main" val="2992578650"/>
                  </a:ext>
                </a:extLst>
              </a:tr>
              <a:tr h="180170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200" b="1" u="none" strike="noStrike" dirty="0">
                          <a:effectLst/>
                        </a:rPr>
                        <a:t>Input to clean fuels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141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1346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3233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extLst>
                  <a:ext uri="{0D108BD9-81ED-4DB2-BD59-A6C34878D82A}">
                    <a16:rowId xmlns:a16="http://schemas.microsoft.com/office/drawing/2014/main" val="728386163"/>
                  </a:ext>
                </a:extLst>
              </a:tr>
              <a:tr h="180170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200" b="1" u="none" strike="noStrike" dirty="0">
                          <a:effectLst/>
                        </a:rPr>
                        <a:t>Other Transformation input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extLst>
                  <a:ext uri="{0D108BD9-81ED-4DB2-BD59-A6C34878D82A}">
                    <a16:rowId xmlns:a16="http://schemas.microsoft.com/office/drawing/2014/main" val="907447507"/>
                  </a:ext>
                </a:extLst>
              </a:tr>
              <a:tr h="180170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200" b="1" u="none" strike="noStrike" dirty="0">
                          <a:effectLst/>
                        </a:rPr>
                        <a:t>Refineries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45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50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59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99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139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extLst>
                  <a:ext uri="{0D108BD9-81ED-4DB2-BD59-A6C34878D82A}">
                    <a16:rowId xmlns:a16="http://schemas.microsoft.com/office/drawing/2014/main" val="2493980461"/>
                  </a:ext>
                </a:extLst>
              </a:tr>
              <a:tr h="180170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200" b="1" u="none" strike="noStrike" dirty="0">
                          <a:effectLst/>
                        </a:rPr>
                        <a:t>Other energy branch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extLst>
                  <a:ext uri="{0D108BD9-81ED-4DB2-BD59-A6C34878D82A}">
                    <a16:rowId xmlns:a16="http://schemas.microsoft.com/office/drawing/2014/main" val="17406049"/>
                  </a:ext>
                </a:extLst>
              </a:tr>
              <a:tr h="180170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200" b="1" u="none" strike="noStrike" dirty="0">
                          <a:effectLst/>
                        </a:rPr>
                        <a:t>Non energy uses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35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140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246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extLst>
                  <a:ext uri="{0D108BD9-81ED-4DB2-BD59-A6C34878D82A}">
                    <a16:rowId xmlns:a16="http://schemas.microsoft.com/office/drawing/2014/main" val="3910071373"/>
                  </a:ext>
                </a:extLst>
              </a:tr>
              <a:tr h="180170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200" b="1" u="none" strike="noStrike" dirty="0">
                          <a:effectLst/>
                        </a:rPr>
                        <a:t>Industry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324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602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extLst>
                  <a:ext uri="{0D108BD9-81ED-4DB2-BD59-A6C34878D82A}">
                    <a16:rowId xmlns:a16="http://schemas.microsoft.com/office/drawing/2014/main" val="3314490105"/>
                  </a:ext>
                </a:extLst>
              </a:tr>
              <a:tr h="180170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200" b="1" u="none" strike="noStrike" dirty="0">
                          <a:effectLst/>
                        </a:rPr>
                        <a:t>Domestic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39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107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extLst>
                  <a:ext uri="{0D108BD9-81ED-4DB2-BD59-A6C34878D82A}">
                    <a16:rowId xmlns:a16="http://schemas.microsoft.com/office/drawing/2014/main" val="830334836"/>
                  </a:ext>
                </a:extLst>
              </a:tr>
              <a:tr h="180170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200" b="1" u="none" strike="noStrike" dirty="0">
                          <a:effectLst/>
                        </a:rPr>
                        <a:t>Transport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29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235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559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18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50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extLst>
                  <a:ext uri="{0D108BD9-81ED-4DB2-BD59-A6C34878D82A}">
                    <a16:rowId xmlns:a16="http://schemas.microsoft.com/office/drawing/2014/main" val="1527639591"/>
                  </a:ext>
                </a:extLst>
              </a:tr>
              <a:tr h="180170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200" b="1" u="none" strike="noStrike" dirty="0">
                          <a:effectLst/>
                        </a:rPr>
                        <a:t>Road transport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29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233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546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extLst>
                  <a:ext uri="{0D108BD9-81ED-4DB2-BD59-A6C34878D82A}">
                    <a16:rowId xmlns:a16="http://schemas.microsoft.com/office/drawing/2014/main" val="3391743236"/>
                  </a:ext>
                </a:extLst>
              </a:tr>
              <a:tr h="180170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200" b="1" u="none" strike="noStrike" dirty="0">
                          <a:effectLst/>
                        </a:rPr>
                        <a:t>Maritime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11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154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extLst>
                  <a:ext uri="{0D108BD9-81ED-4DB2-BD59-A6C34878D82A}">
                    <a16:rowId xmlns:a16="http://schemas.microsoft.com/office/drawing/2014/main" val="2855062945"/>
                  </a:ext>
                </a:extLst>
              </a:tr>
              <a:tr h="180170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>
                    <a:solidFill>
                      <a:schemeClr val="accent5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solidFill>
                            <a:srgbClr val="FF0000"/>
                          </a:solidFill>
                          <a:effectLst/>
                        </a:rPr>
                        <a:t>2030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>
                    <a:solidFill>
                      <a:schemeClr val="accent5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solidFill>
                            <a:srgbClr val="FF0000"/>
                          </a:solidFill>
                          <a:effectLst/>
                        </a:rPr>
                        <a:t>2040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>
                    <a:solidFill>
                      <a:schemeClr val="accent5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solidFill>
                            <a:srgbClr val="FF0000"/>
                          </a:solidFill>
                          <a:effectLst/>
                        </a:rPr>
                        <a:t>2050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>
                    <a:solidFill>
                      <a:schemeClr val="accent5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>
                    <a:solidFill>
                      <a:schemeClr val="accent5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solidFill>
                            <a:srgbClr val="FF0000"/>
                          </a:solidFill>
                          <a:effectLst/>
                        </a:rPr>
                        <a:t>2030 low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>
                    <a:solidFill>
                      <a:schemeClr val="accent5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2030 high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>
                    <a:solidFill>
                      <a:schemeClr val="accent5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44833"/>
                  </a:ext>
                </a:extLst>
              </a:tr>
              <a:tr h="180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Green Hydrogen Supply (Ktoe)</a:t>
                      </a:r>
                      <a:endParaRPr lang="en-US" sz="12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250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2193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5086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122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252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extLst>
                  <a:ext uri="{0D108BD9-81ED-4DB2-BD59-A6C34878D82A}">
                    <a16:rowId xmlns:a16="http://schemas.microsoft.com/office/drawing/2014/main" val="2706392971"/>
                  </a:ext>
                </a:extLst>
              </a:tr>
              <a:tr h="180170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200" b="1" u="none" strike="noStrike" dirty="0">
                          <a:effectLst/>
                        </a:rPr>
                        <a:t>Domestic production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311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3207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7413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extLst>
                  <a:ext uri="{0D108BD9-81ED-4DB2-BD59-A6C34878D82A}">
                    <a16:rowId xmlns:a16="http://schemas.microsoft.com/office/drawing/2014/main" val="924104286"/>
                  </a:ext>
                </a:extLst>
              </a:tr>
              <a:tr h="180170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200" b="1" u="none" strike="noStrike" dirty="0">
                          <a:effectLst/>
                        </a:rPr>
                        <a:t>Net imports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-61</a:t>
                      </a:r>
                      <a:endParaRPr lang="en-US" sz="1200" b="1" i="1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-1015</a:t>
                      </a:r>
                      <a:endParaRPr lang="en-US" sz="1200" b="1" i="1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-2327</a:t>
                      </a:r>
                      <a:endParaRPr lang="en-US" sz="1200" b="1" i="1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extLst>
                  <a:ext uri="{0D108BD9-81ED-4DB2-BD59-A6C34878D82A}">
                    <a16:rowId xmlns:a16="http://schemas.microsoft.com/office/drawing/2014/main" val="1835147304"/>
                  </a:ext>
                </a:extLst>
              </a:tr>
              <a:tr h="180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Electrolyzer (MW)</a:t>
                      </a:r>
                      <a:endParaRPr lang="en-US" sz="12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657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6781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15672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400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1000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extLst>
                  <a:ext uri="{0D108BD9-81ED-4DB2-BD59-A6C34878D82A}">
                    <a16:rowId xmlns:a16="http://schemas.microsoft.com/office/drawing/2014/main" val="1830976539"/>
                  </a:ext>
                </a:extLst>
              </a:tr>
              <a:tr h="180170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200" b="1" u="none" strike="noStrike" dirty="0">
                          <a:effectLst/>
                        </a:rPr>
                        <a:t>Input electricity (GWh)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4313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43551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104262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extLst>
                  <a:ext uri="{0D108BD9-81ED-4DB2-BD59-A6C34878D82A}">
                    <a16:rowId xmlns:a16="http://schemas.microsoft.com/office/drawing/2014/main" val="3637385189"/>
                  </a:ext>
                </a:extLst>
              </a:tr>
              <a:tr h="180170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>
                    <a:solidFill>
                      <a:schemeClr val="accent5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2030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>
                    <a:solidFill>
                      <a:schemeClr val="accent5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2040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>
                    <a:solidFill>
                      <a:schemeClr val="accent5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2050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>
                    <a:solidFill>
                      <a:schemeClr val="accent5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>
                    <a:solidFill>
                      <a:schemeClr val="accent5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2030 low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>
                    <a:solidFill>
                      <a:schemeClr val="accent5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2030 high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>
                    <a:solidFill>
                      <a:schemeClr val="accent5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17539"/>
                  </a:ext>
                </a:extLst>
              </a:tr>
              <a:tr h="180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Buses and Coaches (number)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4000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13000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120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230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extLst>
                  <a:ext uri="{0D108BD9-81ED-4DB2-BD59-A6C34878D82A}">
                    <a16:rowId xmlns:a16="http://schemas.microsoft.com/office/drawing/2014/main" val="2663225742"/>
                  </a:ext>
                </a:extLst>
              </a:tr>
              <a:tr h="180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Cars and LDV (thousand)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86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590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1251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32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64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extLst>
                  <a:ext uri="{0D108BD9-81ED-4DB2-BD59-A6C34878D82A}">
                    <a16:rowId xmlns:a16="http://schemas.microsoft.com/office/drawing/2014/main" val="2526923215"/>
                  </a:ext>
                </a:extLst>
              </a:tr>
              <a:tr h="180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Heavy Duty vehicles (number)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2000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13000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46000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4780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9660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extLst>
                  <a:ext uri="{0D108BD9-81ED-4DB2-BD59-A6C34878D82A}">
                    <a16:rowId xmlns:a16="http://schemas.microsoft.com/office/drawing/2014/main" val="1018481016"/>
                  </a:ext>
                </a:extLst>
              </a:tr>
              <a:tr h="180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Trains (number)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11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21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12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extLst>
                  <a:ext uri="{0D108BD9-81ED-4DB2-BD59-A6C34878D82A}">
                    <a16:rowId xmlns:a16="http://schemas.microsoft.com/office/drawing/2014/main" val="1365454533"/>
                  </a:ext>
                </a:extLst>
              </a:tr>
              <a:tr h="180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Ships (number)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26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extLst>
                  <a:ext uri="{0D108BD9-81ED-4DB2-BD59-A6C34878D82A}">
                    <a16:rowId xmlns:a16="http://schemas.microsoft.com/office/drawing/2014/main" val="3012377580"/>
                  </a:ext>
                </a:extLst>
              </a:tr>
              <a:tr h="28638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Blue H2 (NG with CCS) - Refineries</a:t>
                      </a:r>
                      <a:endParaRPr lang="en-US" sz="12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130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95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45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extLst>
                  <a:ext uri="{0D108BD9-81ED-4DB2-BD59-A6C34878D82A}">
                    <a16:rowId xmlns:a16="http://schemas.microsoft.com/office/drawing/2014/main" val="3933300048"/>
                  </a:ext>
                </a:extLst>
              </a:tr>
              <a:tr h="180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(* if CCS is available)</a:t>
                      </a:r>
                      <a:endParaRPr lang="en-US" sz="12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30" marR="5830" marT="5830" marB="0" anchor="b"/>
                </a:tc>
                <a:extLst>
                  <a:ext uri="{0D108BD9-81ED-4DB2-BD59-A6C34878D82A}">
                    <a16:rowId xmlns:a16="http://schemas.microsoft.com/office/drawing/2014/main" val="573933028"/>
                  </a:ext>
                </a:extLst>
              </a:tr>
            </a:tbl>
          </a:graphicData>
        </a:graphic>
      </p:graphicFrame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1E68B712-4422-4DE5-B7DF-2584FD6A42BE}"/>
              </a:ext>
            </a:extLst>
          </p:cNvPr>
          <p:cNvSpPr txBox="1">
            <a:spLocks/>
          </p:cNvSpPr>
          <p:nvPr/>
        </p:nvSpPr>
        <p:spPr>
          <a:xfrm>
            <a:off x="9867719" y="649287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17/06/2021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1218EAA-5D66-4FAA-BFB2-708B004ECC4A}"/>
              </a:ext>
            </a:extLst>
          </p:cNvPr>
          <p:cNvSpPr txBox="1">
            <a:spLocks/>
          </p:cNvSpPr>
          <p:nvPr/>
        </p:nvSpPr>
        <p:spPr>
          <a:xfrm>
            <a:off x="9163304" y="6526513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2B3939E-CC5C-44E9-B140-99081E565C2A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6101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6967817-C487-481B-96C1-3A25B70A7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0868"/>
            <a:ext cx="10515600" cy="599922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Ανάπτυξη εγχώριας ανταγωνιστικότητας για τις τεχνολογίες υδρογόνου και ανανεώσιμων αερίων</a:t>
            </a:r>
            <a:endParaRPr lang="en-GB" dirty="0"/>
          </a:p>
        </p:txBody>
      </p:sp>
      <p:graphicFrame>
        <p:nvGraphicFramePr>
          <p:cNvPr id="33" name="Content Placeholder 32">
            <a:extLst>
              <a:ext uri="{FF2B5EF4-FFF2-40B4-BE49-F238E27FC236}">
                <a16:creationId xmlns:a16="http://schemas.microsoft.com/office/drawing/2014/main" id="{D1C1B71D-435F-4B3A-AD75-D5927B4370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3951612"/>
              </p:ext>
            </p:extLst>
          </p:nvPr>
        </p:nvGraphicFramePr>
        <p:xfrm>
          <a:off x="117943" y="1157716"/>
          <a:ext cx="6529347" cy="55134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4" name="Date Placeholder 33">
            <a:extLst>
              <a:ext uri="{FF2B5EF4-FFF2-40B4-BE49-F238E27FC236}">
                <a16:creationId xmlns:a16="http://schemas.microsoft.com/office/drawing/2014/main" id="{EC62290C-3454-4CEE-8960-534014116EEE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10036732" y="6356349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l-GR"/>
              <a:t>14/09/2021</a:t>
            </a:r>
            <a:endParaRPr lang="en-GB" dirty="0"/>
          </a:p>
        </p:txBody>
      </p:sp>
      <p:sp>
        <p:nvSpPr>
          <p:cNvPr id="35" name="Slide Number Placeholder 34">
            <a:extLst>
              <a:ext uri="{FF2B5EF4-FFF2-40B4-BE49-F238E27FC236}">
                <a16:creationId xmlns:a16="http://schemas.microsoft.com/office/drawing/2014/main" id="{9383A73C-BE49-4D26-8D3A-3CA86CF536B6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2B3939E-CC5C-44E9-B140-99081E565C2A}" type="slidenum">
              <a:rPr lang="en-GB" smtClean="0"/>
              <a:t>7</a:t>
            </a:fld>
            <a:endParaRPr lang="en-GB"/>
          </a:p>
        </p:txBody>
      </p:sp>
      <p:graphicFrame>
        <p:nvGraphicFramePr>
          <p:cNvPr id="31" name="Content Placeholder 3">
            <a:extLst>
              <a:ext uri="{FF2B5EF4-FFF2-40B4-BE49-F238E27FC236}">
                <a16:creationId xmlns:a16="http://schemas.microsoft.com/office/drawing/2014/main" id="{150D0164-56A0-4E97-ADFC-FB260892BA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7028725"/>
              </p:ext>
            </p:extLst>
          </p:nvPr>
        </p:nvGraphicFramePr>
        <p:xfrm>
          <a:off x="6685724" y="1105987"/>
          <a:ext cx="521738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767344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84685-3838-4112-8219-A9A8BD89D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Πρόγραμμα πιλοτικών δράσεων</a:t>
            </a:r>
            <a:endParaRPr lang="en-GB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76585EB-5C77-48E5-9CE4-1A6AD56A61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2587491"/>
              </p:ext>
            </p:extLst>
          </p:nvPr>
        </p:nvGraphicFramePr>
        <p:xfrm>
          <a:off x="838200" y="1157084"/>
          <a:ext cx="10515600" cy="52397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41D62D-773F-45C5-A0C3-C71699957901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9909419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l-GR" dirty="0"/>
              <a:t>14/09/2021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3632-98BB-4A74-97F4-F1B248E72742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2B3939E-CC5C-44E9-B140-99081E565C2A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718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09C67-DF3B-43BE-AFE3-AA15F9984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latin typeface="+mn-lt"/>
              </a:rPr>
              <a:t>Νομοθεσία και κανονιστικό πλαίσιο</a:t>
            </a:r>
            <a:endParaRPr lang="en-GB" dirty="0">
              <a:latin typeface="+mn-lt"/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519515C-E6FA-4AA3-9E08-B8EE2FB8BCC8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66446228"/>
              </p:ext>
            </p:extLst>
          </p:nvPr>
        </p:nvGraphicFramePr>
        <p:xfrm>
          <a:off x="217754" y="981609"/>
          <a:ext cx="3801386" cy="46900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976AFB93-0394-42C1-8945-935FEE113326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51869044"/>
              </p:ext>
            </p:extLst>
          </p:nvPr>
        </p:nvGraphicFramePr>
        <p:xfrm>
          <a:off x="4499773" y="1114953"/>
          <a:ext cx="7327129" cy="5041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0EDE84-5370-4993-BBEA-73795CDBE8C7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9399685" y="6492874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l-GR"/>
              <a:t>14/09/2021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7828E4-22D5-4C16-9F9A-BC37C138F22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610600" y="6492875"/>
            <a:ext cx="2743200" cy="365125"/>
          </a:xfrm>
          <a:prstGeom prst="rect">
            <a:avLst/>
          </a:prstGeom>
        </p:spPr>
        <p:txBody>
          <a:bodyPr/>
          <a:lstStyle/>
          <a:p>
            <a:fld id="{E2B3939E-CC5C-44E9-B140-99081E565C2A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984338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CFI_PPT_Template2016">
  <a:themeElements>
    <a:clrScheme name="Custom 1">
      <a:dk1>
        <a:srgbClr val="132E57"/>
      </a:dk1>
      <a:lt1>
        <a:srgbClr val="FFFFFF"/>
      </a:lt1>
      <a:dk2>
        <a:srgbClr val="132E57"/>
      </a:dk2>
      <a:lt2>
        <a:srgbClr val="FFFFFF"/>
      </a:lt2>
      <a:accent1>
        <a:srgbClr val="ED9423"/>
      </a:accent1>
      <a:accent2>
        <a:srgbClr val="F57A16"/>
      </a:accent2>
      <a:accent3>
        <a:srgbClr val="FA621C"/>
      </a:accent3>
      <a:accent4>
        <a:srgbClr val="1E8496"/>
      </a:accent4>
      <a:accent5>
        <a:srgbClr val="1E2A39"/>
      </a:accent5>
      <a:accent6>
        <a:srgbClr val="676767"/>
      </a:accent6>
      <a:hlink>
        <a:srgbClr val="ED9423"/>
      </a:hlink>
      <a:folHlink>
        <a:srgbClr val="1E8496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FI_PPT_Template2016" id="{62F73663-4969-433C-ACC7-E04B43F45609}" vid="{9BA6B010-48BE-4C9D-92DE-E627DA9F9638}"/>
    </a:ext>
  </a:extLst>
</a:theme>
</file>

<file path=ppt/theme/theme2.xml><?xml version="1.0" encoding="utf-8"?>
<a:theme xmlns:a="http://schemas.openxmlformats.org/drawingml/2006/main" name="Office Theme">
  <a:themeElements>
    <a:clrScheme name="CFI">
      <a:dk1>
        <a:sysClr val="windowText" lastClr="000000"/>
      </a:dk1>
      <a:lt1>
        <a:sysClr val="window" lastClr="FFFFFF"/>
      </a:lt1>
      <a:dk2>
        <a:srgbClr val="FA621C"/>
      </a:dk2>
      <a:lt2>
        <a:srgbClr val="132E57"/>
      </a:lt2>
      <a:accent1>
        <a:srgbClr val="E6E7E8"/>
      </a:accent1>
      <a:accent2>
        <a:srgbClr val="F57A16"/>
      </a:accent2>
      <a:accent3>
        <a:srgbClr val="1E8496"/>
      </a:accent3>
      <a:accent4>
        <a:srgbClr val="E6E7E8"/>
      </a:accent4>
      <a:accent5>
        <a:srgbClr val="ED942D"/>
      </a:accent5>
      <a:accent6>
        <a:srgbClr val="1E2A39"/>
      </a:accent6>
      <a:hlink>
        <a:srgbClr val="E6E7E8"/>
      </a:hlink>
      <a:folHlink>
        <a:srgbClr val="676767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Startup-Investor-Pitch-Deck-Template</Template>
  <TotalTime>1241</TotalTime>
  <Words>1627</Words>
  <Application>Microsoft Office PowerPoint</Application>
  <PresentationFormat>Widescreen</PresentationFormat>
  <Paragraphs>461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Corbel</vt:lpstr>
      <vt:lpstr>Open Sans Light</vt:lpstr>
      <vt:lpstr>Wingdings</vt:lpstr>
      <vt:lpstr>CFI_PPT_Template2016</vt:lpstr>
      <vt:lpstr>Office Theme</vt:lpstr>
      <vt:lpstr>ΣΤΡΑΤΗΓΙΚΗ ΓΙΑ ΤΟ ΥΔΡΟΓΟΝΟ ΚΑΙ ΤΑ ΑΝΑΝΕΩΣΙΜΑ ΑΕΡΙΑ</vt:lpstr>
      <vt:lpstr>PowerPoint Presentation</vt:lpstr>
      <vt:lpstr>Typical H2 technology costs</vt:lpstr>
      <vt:lpstr>Climate-neutrality – 1.5oC strategy</vt:lpstr>
      <vt:lpstr>Priority actions</vt:lpstr>
      <vt:lpstr>Example of a projection for Greece</vt:lpstr>
      <vt:lpstr>Ανάπτυξη εγχώριας ανταγωνιστικότητας για τις τεχνολογίες υδρογόνου και ανανεώσιμων αερίων</vt:lpstr>
      <vt:lpstr>Πρόγραμμα πιλοτικών δράσεων</vt:lpstr>
      <vt:lpstr>Νομοθεσία και κανονιστικό πλαίσιο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ΣΤΡΑΤΗΓΙΚΗ ΓΙΑ ΤΟ ΥΔΡΟΓΟΝΟ ΚΑΙ ΤΑ ΑΝΑΝΕΩΣΙΜΑ ΑΕΡΙΑ</dc:title>
  <dc:creator>PANTELIS CAPROS</dc:creator>
  <cp:lastModifiedBy>pcapros</cp:lastModifiedBy>
  <cp:revision>26</cp:revision>
  <dcterms:created xsi:type="dcterms:W3CDTF">2021-06-17T11:14:36Z</dcterms:created>
  <dcterms:modified xsi:type="dcterms:W3CDTF">2021-09-14T09:54:52Z</dcterms:modified>
</cp:coreProperties>
</file>